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391" r:id="rId2"/>
    <p:sldId id="387" r:id="rId3"/>
    <p:sldId id="388" r:id="rId4"/>
    <p:sldId id="389" r:id="rId5"/>
    <p:sldId id="384" r:id="rId6"/>
    <p:sldId id="383" r:id="rId7"/>
    <p:sldId id="382" r:id="rId8"/>
    <p:sldId id="381" r:id="rId9"/>
    <p:sldId id="378" r:id="rId10"/>
    <p:sldId id="380" r:id="rId11"/>
    <p:sldId id="379" r:id="rId12"/>
    <p:sldId id="390" r:id="rId13"/>
  </p:sldIdLst>
  <p:sldSz cx="9144000" cy="6858000" type="screen4x3"/>
  <p:notesSz cx="7010400" cy="92964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F84C3A1-6759-4EDA-AD8E-DA6C5DFB844A}" type="datetimeFigureOut">
              <a:rPr lang="zh-CN" altLang="en-US" smtClean="0"/>
              <a:t>2017/6/29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FDAF545-457B-4956-BBFC-E0FB70D6C3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037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662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146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21469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22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658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62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265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7238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69144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54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089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2"/>
          <p:cNvGrpSpPr>
            <a:grpSpLocks/>
          </p:cNvGrpSpPr>
          <p:nvPr userDrawn="1"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grpSp>
          <p:nvGrpSpPr>
            <p:cNvPr id="1027" name="Group 2"/>
            <p:cNvGrpSpPr>
              <a:grpSpLocks/>
            </p:cNvGrpSpPr>
            <p:nvPr/>
          </p:nvGrpSpPr>
          <p:grpSpPr bwMode="auto">
            <a:xfrm>
              <a:off x="0" y="0"/>
              <a:ext cx="5760" cy="4368"/>
              <a:chOff x="0" y="0"/>
              <a:chExt cx="5760" cy="4368"/>
            </a:xfrm>
          </p:grpSpPr>
          <p:sp>
            <p:nvSpPr>
              <p:cNvPr id="34819" name="Freeform 3"/>
              <p:cNvSpPr>
                <a:spLocks/>
              </p:cNvSpPr>
              <p:nvPr/>
            </p:nvSpPr>
            <p:spPr bwMode="hidden">
              <a:xfrm>
                <a:off x="0" y="2208"/>
                <a:ext cx="2515" cy="1970"/>
              </a:xfrm>
              <a:custGeom>
                <a:avLst/>
                <a:gdLst>
                  <a:gd name="T0" fmla="*/ 744 w 2515"/>
                  <a:gd name="T1" fmla="*/ 1669 h 1970"/>
                  <a:gd name="T2" fmla="*/ 852 w 2515"/>
                  <a:gd name="T3" fmla="*/ 1400 h 1970"/>
                  <a:gd name="T4" fmla="*/ 876 w 2515"/>
                  <a:gd name="T5" fmla="*/ 1171 h 1970"/>
                  <a:gd name="T6" fmla="*/ 979 w 2515"/>
                  <a:gd name="T7" fmla="*/ 1370 h 1970"/>
                  <a:gd name="T8" fmla="*/ 1231 w 2515"/>
                  <a:gd name="T9" fmla="*/ 1621 h 1970"/>
                  <a:gd name="T10" fmla="*/ 1471 w 2515"/>
                  <a:gd name="T11" fmla="*/ 1693 h 1970"/>
                  <a:gd name="T12" fmla="*/ 1819 w 2515"/>
                  <a:gd name="T13" fmla="*/ 1678 h 1970"/>
                  <a:gd name="T14" fmla="*/ 1893 w 2515"/>
                  <a:gd name="T15" fmla="*/ 1513 h 1970"/>
                  <a:gd name="T16" fmla="*/ 1874 w 2515"/>
                  <a:gd name="T17" fmla="*/ 1285 h 1970"/>
                  <a:gd name="T18" fmla="*/ 1783 w 2515"/>
                  <a:gd name="T19" fmla="*/ 967 h 1970"/>
                  <a:gd name="T20" fmla="*/ 1289 w 2515"/>
                  <a:gd name="T21" fmla="*/ 873 h 1970"/>
                  <a:gd name="T22" fmla="*/ 1549 w 2515"/>
                  <a:gd name="T23" fmla="*/ 745 h 1970"/>
                  <a:gd name="T24" fmla="*/ 1753 w 2515"/>
                  <a:gd name="T25" fmla="*/ 732 h 1970"/>
                  <a:gd name="T26" fmla="*/ 2107 w 2515"/>
                  <a:gd name="T27" fmla="*/ 618 h 1970"/>
                  <a:gd name="T28" fmla="*/ 2377 w 2515"/>
                  <a:gd name="T29" fmla="*/ 438 h 1970"/>
                  <a:gd name="T30" fmla="*/ 2420 w 2515"/>
                  <a:gd name="T31" fmla="*/ 343 h 1970"/>
                  <a:gd name="T32" fmla="*/ 2077 w 2515"/>
                  <a:gd name="T33" fmla="*/ 331 h 1970"/>
                  <a:gd name="T34" fmla="*/ 1951 w 2515"/>
                  <a:gd name="T35" fmla="*/ 301 h 1970"/>
                  <a:gd name="T36" fmla="*/ 1645 w 2515"/>
                  <a:gd name="T37" fmla="*/ 289 h 1970"/>
                  <a:gd name="T38" fmla="*/ 1297 w 2515"/>
                  <a:gd name="T39" fmla="*/ 408 h 1970"/>
                  <a:gd name="T40" fmla="*/ 1308 w 2515"/>
                  <a:gd name="T41" fmla="*/ 337 h 1970"/>
                  <a:gd name="T42" fmla="*/ 1453 w 2515"/>
                  <a:gd name="T43" fmla="*/ 168 h 1970"/>
                  <a:gd name="T44" fmla="*/ 1477 w 2515"/>
                  <a:gd name="T45" fmla="*/ 36 h 1970"/>
                  <a:gd name="T46" fmla="*/ 1417 w 2515"/>
                  <a:gd name="T47" fmla="*/ 24 h 1970"/>
                  <a:gd name="T48" fmla="*/ 1189 w 2515"/>
                  <a:gd name="T49" fmla="*/ 102 h 1970"/>
                  <a:gd name="T50" fmla="*/ 1026 w 2515"/>
                  <a:gd name="T51" fmla="*/ 144 h 1970"/>
                  <a:gd name="T52" fmla="*/ 889 w 2515"/>
                  <a:gd name="T53" fmla="*/ 331 h 1970"/>
                  <a:gd name="T54" fmla="*/ 726 w 2515"/>
                  <a:gd name="T55" fmla="*/ 480 h 1970"/>
                  <a:gd name="T56" fmla="*/ 643 w 2515"/>
                  <a:gd name="T57" fmla="*/ 540 h 1970"/>
                  <a:gd name="T58" fmla="*/ 600 w 2515"/>
                  <a:gd name="T59" fmla="*/ 516 h 1970"/>
                  <a:gd name="T60" fmla="*/ 552 w 2515"/>
                  <a:gd name="T61" fmla="*/ 486 h 1970"/>
                  <a:gd name="T62" fmla="*/ 528 w 2515"/>
                  <a:gd name="T63" fmla="*/ 462 h 1970"/>
                  <a:gd name="T64" fmla="*/ 474 w 2515"/>
                  <a:gd name="T65" fmla="*/ 426 h 1970"/>
                  <a:gd name="T66" fmla="*/ 415 w 2515"/>
                  <a:gd name="T67" fmla="*/ 390 h 1970"/>
                  <a:gd name="T68" fmla="*/ 366 w 2515"/>
                  <a:gd name="T69" fmla="*/ 366 h 1970"/>
                  <a:gd name="T70" fmla="*/ 192 w 2515"/>
                  <a:gd name="T71" fmla="*/ 234 h 1970"/>
                  <a:gd name="T72" fmla="*/ 570 w 2515"/>
                  <a:gd name="T73" fmla="*/ 564 h 1970"/>
                  <a:gd name="T74" fmla="*/ 444 w 2515"/>
                  <a:gd name="T75" fmla="*/ 732 h 1970"/>
                  <a:gd name="T76" fmla="*/ 318 w 2515"/>
                  <a:gd name="T77" fmla="*/ 787 h 1970"/>
                  <a:gd name="T78" fmla="*/ 127 w 2515"/>
                  <a:gd name="T79" fmla="*/ 853 h 1970"/>
                  <a:gd name="T80" fmla="*/ 0 w 2515"/>
                  <a:gd name="T81" fmla="*/ 1165 h 1970"/>
                  <a:gd name="T82" fmla="*/ 372 w 2515"/>
                  <a:gd name="T83" fmla="*/ 1015 h 1970"/>
                  <a:gd name="T84" fmla="*/ 222 w 2515"/>
                  <a:gd name="T85" fmla="*/ 1262 h 1970"/>
                  <a:gd name="T86" fmla="*/ 139 w 2515"/>
                  <a:gd name="T87" fmla="*/ 1459 h 1970"/>
                  <a:gd name="T88" fmla="*/ 102 w 2515"/>
                  <a:gd name="T89" fmla="*/ 1495 h 1970"/>
                  <a:gd name="T90" fmla="*/ 84 w 2515"/>
                  <a:gd name="T91" fmla="*/ 1519 h 1970"/>
                  <a:gd name="T92" fmla="*/ 96 w 2515"/>
                  <a:gd name="T93" fmla="*/ 1537 h 1970"/>
                  <a:gd name="T94" fmla="*/ 127 w 2515"/>
                  <a:gd name="T95" fmla="*/ 1567 h 1970"/>
                  <a:gd name="T96" fmla="*/ 145 w 2515"/>
                  <a:gd name="T97" fmla="*/ 1633 h 1970"/>
                  <a:gd name="T98" fmla="*/ 156 w 2515"/>
                  <a:gd name="T99" fmla="*/ 1693 h 1970"/>
                  <a:gd name="T100" fmla="*/ 162 w 2515"/>
                  <a:gd name="T101" fmla="*/ 1723 h 1970"/>
                  <a:gd name="T102" fmla="*/ 216 w 2515"/>
                  <a:gd name="T103" fmla="*/ 1802 h 1970"/>
                  <a:gd name="T104" fmla="*/ 228 w 2515"/>
                  <a:gd name="T105" fmla="*/ 1850 h 1970"/>
                  <a:gd name="T106" fmla="*/ 240 w 2515"/>
                  <a:gd name="T107" fmla="*/ 1904 h 1970"/>
                  <a:gd name="T108" fmla="*/ 246 w 2515"/>
                  <a:gd name="T109" fmla="*/ 1922 h 1970"/>
                  <a:gd name="T110" fmla="*/ 258 w 2515"/>
                  <a:gd name="T111" fmla="*/ 1970 h 1970"/>
                  <a:gd name="T112" fmla="*/ 462 w 2515"/>
                  <a:gd name="T113" fmla="*/ 1922 h 1970"/>
                  <a:gd name="T114" fmla="*/ 624 w 2515"/>
                  <a:gd name="T115" fmla="*/ 1778 h 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515" h="1970">
                    <a:moveTo>
                      <a:pt x="624" y="1778"/>
                    </a:moveTo>
                    <a:lnTo>
                      <a:pt x="744" y="1669"/>
                    </a:lnTo>
                    <a:lnTo>
                      <a:pt x="834" y="1627"/>
                    </a:lnTo>
                    <a:lnTo>
                      <a:pt x="852" y="1400"/>
                    </a:lnTo>
                    <a:lnTo>
                      <a:pt x="834" y="1225"/>
                    </a:lnTo>
                    <a:lnTo>
                      <a:pt x="876" y="1171"/>
                    </a:lnTo>
                    <a:lnTo>
                      <a:pt x="901" y="1268"/>
                    </a:lnTo>
                    <a:lnTo>
                      <a:pt x="979" y="1370"/>
                    </a:lnTo>
                    <a:lnTo>
                      <a:pt x="1116" y="1519"/>
                    </a:lnTo>
                    <a:lnTo>
                      <a:pt x="1231" y="1621"/>
                    </a:lnTo>
                    <a:lnTo>
                      <a:pt x="1353" y="1632"/>
                    </a:lnTo>
                    <a:lnTo>
                      <a:pt x="1471" y="1693"/>
                    </a:lnTo>
                    <a:lnTo>
                      <a:pt x="1664" y="1659"/>
                    </a:lnTo>
                    <a:lnTo>
                      <a:pt x="1819" y="1678"/>
                    </a:lnTo>
                    <a:lnTo>
                      <a:pt x="1975" y="1632"/>
                    </a:lnTo>
                    <a:lnTo>
                      <a:pt x="1893" y="1513"/>
                    </a:lnTo>
                    <a:lnTo>
                      <a:pt x="1920" y="1385"/>
                    </a:lnTo>
                    <a:lnTo>
                      <a:pt x="1874" y="1285"/>
                    </a:lnTo>
                    <a:lnTo>
                      <a:pt x="1865" y="1129"/>
                    </a:lnTo>
                    <a:lnTo>
                      <a:pt x="1783" y="967"/>
                    </a:lnTo>
                    <a:lnTo>
                      <a:pt x="1527" y="891"/>
                    </a:lnTo>
                    <a:lnTo>
                      <a:pt x="1289" y="873"/>
                    </a:lnTo>
                    <a:lnTo>
                      <a:pt x="1393" y="781"/>
                    </a:lnTo>
                    <a:lnTo>
                      <a:pt x="1549" y="745"/>
                    </a:lnTo>
                    <a:lnTo>
                      <a:pt x="1620" y="738"/>
                    </a:lnTo>
                    <a:lnTo>
                      <a:pt x="1753" y="732"/>
                    </a:lnTo>
                    <a:lnTo>
                      <a:pt x="1933" y="720"/>
                    </a:lnTo>
                    <a:lnTo>
                      <a:pt x="2107" y="618"/>
                    </a:lnTo>
                    <a:lnTo>
                      <a:pt x="2227" y="516"/>
                    </a:lnTo>
                    <a:lnTo>
                      <a:pt x="2377" y="438"/>
                    </a:lnTo>
                    <a:lnTo>
                      <a:pt x="2515" y="337"/>
                    </a:lnTo>
                    <a:lnTo>
                      <a:pt x="2420" y="343"/>
                    </a:lnTo>
                    <a:lnTo>
                      <a:pt x="2191" y="343"/>
                    </a:lnTo>
                    <a:lnTo>
                      <a:pt x="2077" y="331"/>
                    </a:lnTo>
                    <a:lnTo>
                      <a:pt x="2053" y="301"/>
                    </a:lnTo>
                    <a:lnTo>
                      <a:pt x="1951" y="301"/>
                    </a:lnTo>
                    <a:lnTo>
                      <a:pt x="1795" y="259"/>
                    </a:lnTo>
                    <a:lnTo>
                      <a:pt x="1645" y="289"/>
                    </a:lnTo>
                    <a:lnTo>
                      <a:pt x="1447" y="372"/>
                    </a:lnTo>
                    <a:lnTo>
                      <a:pt x="1297" y="408"/>
                    </a:lnTo>
                    <a:lnTo>
                      <a:pt x="1153" y="414"/>
                    </a:lnTo>
                    <a:lnTo>
                      <a:pt x="1308" y="337"/>
                    </a:lnTo>
                    <a:lnTo>
                      <a:pt x="1465" y="198"/>
                    </a:lnTo>
                    <a:lnTo>
                      <a:pt x="1453" y="168"/>
                    </a:lnTo>
                    <a:lnTo>
                      <a:pt x="1465" y="102"/>
                    </a:lnTo>
                    <a:lnTo>
                      <a:pt x="1477" y="36"/>
                    </a:lnTo>
                    <a:lnTo>
                      <a:pt x="1453" y="0"/>
                    </a:lnTo>
                    <a:lnTo>
                      <a:pt x="1417" y="24"/>
                    </a:lnTo>
                    <a:lnTo>
                      <a:pt x="1356" y="42"/>
                    </a:lnTo>
                    <a:lnTo>
                      <a:pt x="1189" y="102"/>
                    </a:lnTo>
                    <a:lnTo>
                      <a:pt x="1098" y="144"/>
                    </a:lnTo>
                    <a:lnTo>
                      <a:pt x="1026" y="144"/>
                    </a:lnTo>
                    <a:lnTo>
                      <a:pt x="991" y="168"/>
                    </a:lnTo>
                    <a:lnTo>
                      <a:pt x="889" y="331"/>
                    </a:lnTo>
                    <a:lnTo>
                      <a:pt x="852" y="408"/>
                    </a:lnTo>
                    <a:lnTo>
                      <a:pt x="726" y="480"/>
                    </a:lnTo>
                    <a:lnTo>
                      <a:pt x="649" y="540"/>
                    </a:lnTo>
                    <a:lnTo>
                      <a:pt x="643" y="540"/>
                    </a:lnTo>
                    <a:lnTo>
                      <a:pt x="637" y="534"/>
                    </a:lnTo>
                    <a:lnTo>
                      <a:pt x="600" y="516"/>
                    </a:lnTo>
                    <a:lnTo>
                      <a:pt x="564" y="492"/>
                    </a:lnTo>
                    <a:lnTo>
                      <a:pt x="552" y="486"/>
                    </a:lnTo>
                    <a:lnTo>
                      <a:pt x="540" y="474"/>
                    </a:lnTo>
                    <a:lnTo>
                      <a:pt x="528" y="462"/>
                    </a:lnTo>
                    <a:lnTo>
                      <a:pt x="504" y="444"/>
                    </a:lnTo>
                    <a:lnTo>
                      <a:pt x="474" y="426"/>
                    </a:lnTo>
                    <a:lnTo>
                      <a:pt x="444" y="408"/>
                    </a:lnTo>
                    <a:lnTo>
                      <a:pt x="415" y="390"/>
                    </a:lnTo>
                    <a:lnTo>
                      <a:pt x="385" y="372"/>
                    </a:lnTo>
                    <a:lnTo>
                      <a:pt x="366" y="366"/>
                    </a:lnTo>
                    <a:lnTo>
                      <a:pt x="360" y="360"/>
                    </a:lnTo>
                    <a:lnTo>
                      <a:pt x="192" y="234"/>
                    </a:lnTo>
                    <a:lnTo>
                      <a:pt x="210" y="307"/>
                    </a:lnTo>
                    <a:lnTo>
                      <a:pt x="570" y="564"/>
                    </a:lnTo>
                    <a:lnTo>
                      <a:pt x="558" y="618"/>
                    </a:lnTo>
                    <a:lnTo>
                      <a:pt x="444" y="732"/>
                    </a:lnTo>
                    <a:lnTo>
                      <a:pt x="324" y="787"/>
                    </a:lnTo>
                    <a:lnTo>
                      <a:pt x="318" y="787"/>
                    </a:lnTo>
                    <a:lnTo>
                      <a:pt x="258" y="811"/>
                    </a:lnTo>
                    <a:lnTo>
                      <a:pt x="127" y="853"/>
                    </a:lnTo>
                    <a:lnTo>
                      <a:pt x="0" y="901"/>
                    </a:lnTo>
                    <a:lnTo>
                      <a:pt x="0" y="1165"/>
                    </a:lnTo>
                    <a:lnTo>
                      <a:pt x="78" y="1147"/>
                    </a:lnTo>
                    <a:lnTo>
                      <a:pt x="372" y="1015"/>
                    </a:lnTo>
                    <a:lnTo>
                      <a:pt x="336" y="1117"/>
                    </a:lnTo>
                    <a:lnTo>
                      <a:pt x="222" y="1262"/>
                    </a:lnTo>
                    <a:lnTo>
                      <a:pt x="145" y="1453"/>
                    </a:lnTo>
                    <a:lnTo>
                      <a:pt x="139" y="1459"/>
                    </a:lnTo>
                    <a:lnTo>
                      <a:pt x="133" y="1465"/>
                    </a:lnTo>
                    <a:lnTo>
                      <a:pt x="102" y="1495"/>
                    </a:lnTo>
                    <a:lnTo>
                      <a:pt x="90" y="1507"/>
                    </a:lnTo>
                    <a:lnTo>
                      <a:pt x="84" y="1519"/>
                    </a:lnTo>
                    <a:lnTo>
                      <a:pt x="84" y="1531"/>
                    </a:lnTo>
                    <a:lnTo>
                      <a:pt x="96" y="1537"/>
                    </a:lnTo>
                    <a:lnTo>
                      <a:pt x="114" y="1549"/>
                    </a:lnTo>
                    <a:lnTo>
                      <a:pt x="127" y="1567"/>
                    </a:lnTo>
                    <a:lnTo>
                      <a:pt x="139" y="1597"/>
                    </a:lnTo>
                    <a:lnTo>
                      <a:pt x="145" y="1633"/>
                    </a:lnTo>
                    <a:lnTo>
                      <a:pt x="150" y="1663"/>
                    </a:lnTo>
                    <a:lnTo>
                      <a:pt x="156" y="1693"/>
                    </a:lnTo>
                    <a:lnTo>
                      <a:pt x="162" y="1717"/>
                    </a:lnTo>
                    <a:lnTo>
                      <a:pt x="162" y="1723"/>
                    </a:lnTo>
                    <a:lnTo>
                      <a:pt x="216" y="1796"/>
                    </a:lnTo>
                    <a:lnTo>
                      <a:pt x="216" y="1802"/>
                    </a:lnTo>
                    <a:lnTo>
                      <a:pt x="222" y="1814"/>
                    </a:lnTo>
                    <a:lnTo>
                      <a:pt x="228" y="1850"/>
                    </a:lnTo>
                    <a:lnTo>
                      <a:pt x="234" y="1886"/>
                    </a:lnTo>
                    <a:lnTo>
                      <a:pt x="240" y="1904"/>
                    </a:lnTo>
                    <a:lnTo>
                      <a:pt x="240" y="1916"/>
                    </a:lnTo>
                    <a:lnTo>
                      <a:pt x="246" y="1922"/>
                    </a:lnTo>
                    <a:lnTo>
                      <a:pt x="252" y="1934"/>
                    </a:lnTo>
                    <a:lnTo>
                      <a:pt x="258" y="1970"/>
                    </a:lnTo>
                    <a:lnTo>
                      <a:pt x="438" y="1970"/>
                    </a:lnTo>
                    <a:lnTo>
                      <a:pt x="462" y="1922"/>
                    </a:lnTo>
                    <a:lnTo>
                      <a:pt x="624" y="1778"/>
                    </a:lnTo>
                    <a:lnTo>
                      <a:pt x="624" y="177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50000">
                    <a:schemeClr val="bg1"/>
                  </a:gs>
                  <a:gs pos="100000">
                    <a:schemeClr val="bg2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 b="1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032" name="Freeform 4"/>
              <p:cNvSpPr>
                <a:spLocks/>
              </p:cNvSpPr>
              <p:nvPr/>
            </p:nvSpPr>
            <p:spPr bwMode="hidden">
              <a:xfrm>
                <a:off x="0" y="2496"/>
                <a:ext cx="2112" cy="1604"/>
              </a:xfrm>
              <a:custGeom>
                <a:avLst/>
                <a:gdLst>
                  <a:gd name="T0" fmla="*/ 487 w 2123"/>
                  <a:gd name="T1" fmla="*/ 184 h 1696"/>
                  <a:gd name="T2" fmla="*/ 461 w 2123"/>
                  <a:gd name="T3" fmla="*/ 122 h 1696"/>
                  <a:gd name="T4" fmla="*/ 577 w 2123"/>
                  <a:gd name="T5" fmla="*/ 71 h 1696"/>
                  <a:gd name="T6" fmla="*/ 791 w 2123"/>
                  <a:gd name="T7" fmla="*/ 105 h 1696"/>
                  <a:gd name="T8" fmla="*/ 1033 w 2123"/>
                  <a:gd name="T9" fmla="*/ 155 h 1696"/>
                  <a:gd name="T10" fmla="*/ 1261 w 2123"/>
                  <a:gd name="T11" fmla="*/ 195 h 1696"/>
                  <a:gd name="T12" fmla="*/ 1534 w 2123"/>
                  <a:gd name="T13" fmla="*/ 241 h 1696"/>
                  <a:gd name="T14" fmla="*/ 1603 w 2123"/>
                  <a:gd name="T15" fmla="*/ 252 h 1696"/>
                  <a:gd name="T16" fmla="*/ 1565 w 2123"/>
                  <a:gd name="T17" fmla="*/ 241 h 1696"/>
                  <a:gd name="T18" fmla="*/ 1202 w 2123"/>
                  <a:gd name="T19" fmla="*/ 178 h 1696"/>
                  <a:gd name="T20" fmla="*/ 928 w 2123"/>
                  <a:gd name="T21" fmla="*/ 122 h 1696"/>
                  <a:gd name="T22" fmla="*/ 618 w 2123"/>
                  <a:gd name="T23" fmla="*/ 58 h 1696"/>
                  <a:gd name="T24" fmla="*/ 848 w 2123"/>
                  <a:gd name="T25" fmla="*/ 55 h 1696"/>
                  <a:gd name="T26" fmla="*/ 1095 w 2123"/>
                  <a:gd name="T27" fmla="*/ 57 h 1696"/>
                  <a:gd name="T28" fmla="*/ 1376 w 2123"/>
                  <a:gd name="T29" fmla="*/ 48 h 1696"/>
                  <a:gd name="T30" fmla="*/ 1806 w 2123"/>
                  <a:gd name="T31" fmla="*/ 36 h 1696"/>
                  <a:gd name="T32" fmla="*/ 1767 w 2123"/>
                  <a:gd name="T33" fmla="*/ 31 h 1696"/>
                  <a:gd name="T34" fmla="*/ 1314 w 2123"/>
                  <a:gd name="T35" fmla="*/ 46 h 1696"/>
                  <a:gd name="T36" fmla="*/ 1028 w 2123"/>
                  <a:gd name="T37" fmla="*/ 49 h 1696"/>
                  <a:gd name="T38" fmla="*/ 645 w 2123"/>
                  <a:gd name="T39" fmla="*/ 46 h 1696"/>
                  <a:gd name="T40" fmla="*/ 695 w 2123"/>
                  <a:gd name="T41" fmla="*/ 41 h 1696"/>
                  <a:gd name="T42" fmla="*/ 973 w 2123"/>
                  <a:gd name="T43" fmla="*/ 0 h 1696"/>
                  <a:gd name="T44" fmla="*/ 928 w 2123"/>
                  <a:gd name="T45" fmla="*/ 9 h 1696"/>
                  <a:gd name="T46" fmla="*/ 857 w 2123"/>
                  <a:gd name="T47" fmla="*/ 16 h 1696"/>
                  <a:gd name="T48" fmla="*/ 731 w 2123"/>
                  <a:gd name="T49" fmla="*/ 34 h 1696"/>
                  <a:gd name="T50" fmla="*/ 577 w 2123"/>
                  <a:gd name="T51" fmla="*/ 50 h 1696"/>
                  <a:gd name="T52" fmla="*/ 541 w 2123"/>
                  <a:gd name="T53" fmla="*/ 64 h 1696"/>
                  <a:gd name="T54" fmla="*/ 266 w 2123"/>
                  <a:gd name="T55" fmla="*/ 105 h 1696"/>
                  <a:gd name="T56" fmla="*/ 0 w 2123"/>
                  <a:gd name="T57" fmla="*/ 129 h 1696"/>
                  <a:gd name="T58" fmla="*/ 0 w 2123"/>
                  <a:gd name="T59" fmla="*/ 131 h 1696"/>
                  <a:gd name="T60" fmla="*/ 0 w 2123"/>
                  <a:gd name="T61" fmla="*/ 136 h 1696"/>
                  <a:gd name="T62" fmla="*/ 263 w 2123"/>
                  <a:gd name="T63" fmla="*/ 112 h 1696"/>
                  <a:gd name="T64" fmla="*/ 499 w 2123"/>
                  <a:gd name="T65" fmla="*/ 76 h 1696"/>
                  <a:gd name="T66" fmla="*/ 437 w 2123"/>
                  <a:gd name="T67" fmla="*/ 118 h 1696"/>
                  <a:gd name="T68" fmla="*/ 449 w 2123"/>
                  <a:gd name="T69" fmla="*/ 175 h 1696"/>
                  <a:gd name="T70" fmla="*/ 398 w 2123"/>
                  <a:gd name="T71" fmla="*/ 206 h 1696"/>
                  <a:gd name="T72" fmla="*/ 278 w 2123"/>
                  <a:gd name="T73" fmla="*/ 262 h 1696"/>
                  <a:gd name="T74" fmla="*/ 275 w 2123"/>
                  <a:gd name="T75" fmla="*/ 301 h 1696"/>
                  <a:gd name="T76" fmla="*/ 278 w 2123"/>
                  <a:gd name="T77" fmla="*/ 301 h 1696"/>
                  <a:gd name="T78" fmla="*/ 287 w 2123"/>
                  <a:gd name="T79" fmla="*/ 274 h 1696"/>
                  <a:gd name="T80" fmla="*/ 487 w 2123"/>
                  <a:gd name="T81" fmla="*/ 184 h 1696"/>
                  <a:gd name="T82" fmla="*/ 487 w 2123"/>
                  <a:gd name="T83" fmla="*/ 184 h 169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23" h="1696">
                    <a:moveTo>
                      <a:pt x="580" y="1043"/>
                    </a:moveTo>
                    <a:lnTo>
                      <a:pt x="544" y="683"/>
                    </a:lnTo>
                    <a:lnTo>
                      <a:pt x="670" y="395"/>
                    </a:lnTo>
                    <a:lnTo>
                      <a:pt x="927" y="587"/>
                    </a:lnTo>
                    <a:lnTo>
                      <a:pt x="1214" y="869"/>
                    </a:lnTo>
                    <a:lnTo>
                      <a:pt x="1483" y="1109"/>
                    </a:lnTo>
                    <a:lnTo>
                      <a:pt x="1800" y="1360"/>
                    </a:lnTo>
                    <a:lnTo>
                      <a:pt x="1883" y="1414"/>
                    </a:lnTo>
                    <a:lnTo>
                      <a:pt x="1836" y="1354"/>
                    </a:lnTo>
                    <a:lnTo>
                      <a:pt x="1411" y="1001"/>
                    </a:lnTo>
                    <a:lnTo>
                      <a:pt x="1088" y="683"/>
                    </a:lnTo>
                    <a:lnTo>
                      <a:pt x="723" y="329"/>
                    </a:lnTo>
                    <a:lnTo>
                      <a:pt x="999" y="311"/>
                    </a:lnTo>
                    <a:lnTo>
                      <a:pt x="1286" y="317"/>
                    </a:lnTo>
                    <a:lnTo>
                      <a:pt x="1614" y="269"/>
                    </a:lnTo>
                    <a:lnTo>
                      <a:pt x="2123" y="197"/>
                    </a:lnTo>
                    <a:lnTo>
                      <a:pt x="2075" y="173"/>
                    </a:lnTo>
                    <a:lnTo>
                      <a:pt x="1543" y="257"/>
                    </a:lnTo>
                    <a:lnTo>
                      <a:pt x="1208" y="275"/>
                    </a:lnTo>
                    <a:lnTo>
                      <a:pt x="759" y="257"/>
                    </a:lnTo>
                    <a:lnTo>
                      <a:pt x="819" y="227"/>
                    </a:lnTo>
                    <a:lnTo>
                      <a:pt x="1142" y="0"/>
                    </a:lnTo>
                    <a:lnTo>
                      <a:pt x="1088" y="30"/>
                    </a:lnTo>
                    <a:lnTo>
                      <a:pt x="1010" y="84"/>
                    </a:lnTo>
                    <a:lnTo>
                      <a:pt x="855" y="191"/>
                    </a:lnTo>
                    <a:lnTo>
                      <a:pt x="670" y="281"/>
                    </a:lnTo>
                    <a:lnTo>
                      <a:pt x="634" y="359"/>
                    </a:lnTo>
                    <a:lnTo>
                      <a:pt x="305" y="587"/>
                    </a:lnTo>
                    <a:lnTo>
                      <a:pt x="0" y="725"/>
                    </a:lnTo>
                    <a:lnTo>
                      <a:pt x="0" y="731"/>
                    </a:lnTo>
                    <a:lnTo>
                      <a:pt x="0" y="767"/>
                    </a:lnTo>
                    <a:lnTo>
                      <a:pt x="299" y="635"/>
                    </a:lnTo>
                    <a:lnTo>
                      <a:pt x="592" y="431"/>
                    </a:lnTo>
                    <a:lnTo>
                      <a:pt x="508" y="671"/>
                    </a:lnTo>
                    <a:lnTo>
                      <a:pt x="526" y="995"/>
                    </a:lnTo>
                    <a:lnTo>
                      <a:pt x="460" y="1168"/>
                    </a:lnTo>
                    <a:lnTo>
                      <a:pt x="329" y="1480"/>
                    </a:lnTo>
                    <a:lnTo>
                      <a:pt x="323" y="1696"/>
                    </a:lnTo>
                    <a:lnTo>
                      <a:pt x="329" y="1696"/>
                    </a:lnTo>
                    <a:lnTo>
                      <a:pt x="347" y="1552"/>
                    </a:lnTo>
                    <a:lnTo>
                      <a:pt x="580" y="10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33" name="Freeform 5"/>
              <p:cNvSpPr>
                <a:spLocks/>
              </p:cNvSpPr>
              <p:nvPr/>
            </p:nvSpPr>
            <p:spPr bwMode="hidden">
              <a:xfrm>
                <a:off x="2092" y="3233"/>
                <a:ext cx="3668" cy="943"/>
              </a:xfrm>
              <a:custGeom>
                <a:avLst/>
                <a:gdLst>
                  <a:gd name="T0" fmla="*/ 3338 w 3668"/>
                  <a:gd name="T1" fmla="*/ 288 h 943"/>
                  <a:gd name="T2" fmla="*/ 3194 w 3668"/>
                  <a:gd name="T3" fmla="*/ 258 h 943"/>
                  <a:gd name="T4" fmla="*/ 2816 w 3668"/>
                  <a:gd name="T5" fmla="*/ 234 h 943"/>
                  <a:gd name="T6" fmla="*/ 2330 w 3668"/>
                  <a:gd name="T7" fmla="*/ 306 h 943"/>
                  <a:gd name="T8" fmla="*/ 2372 w 3668"/>
                  <a:gd name="T9" fmla="*/ 258 h 943"/>
                  <a:gd name="T10" fmla="*/ 2624 w 3668"/>
                  <a:gd name="T11" fmla="*/ 132 h 943"/>
                  <a:gd name="T12" fmla="*/ 2707 w 3668"/>
                  <a:gd name="T13" fmla="*/ 24 h 943"/>
                  <a:gd name="T14" fmla="*/ 2642 w 3668"/>
                  <a:gd name="T15" fmla="*/ 12 h 943"/>
                  <a:gd name="T16" fmla="*/ 2515 w 3668"/>
                  <a:gd name="T17" fmla="*/ 54 h 943"/>
                  <a:gd name="T18" fmla="*/ 2324 w 3668"/>
                  <a:gd name="T19" fmla="*/ 66 h 943"/>
                  <a:gd name="T20" fmla="*/ 2101 w 3668"/>
                  <a:gd name="T21" fmla="*/ 90 h 943"/>
                  <a:gd name="T22" fmla="*/ 1855 w 3668"/>
                  <a:gd name="T23" fmla="*/ 228 h 943"/>
                  <a:gd name="T24" fmla="*/ 1591 w 3668"/>
                  <a:gd name="T25" fmla="*/ 337 h 943"/>
                  <a:gd name="T26" fmla="*/ 1459 w 3668"/>
                  <a:gd name="T27" fmla="*/ 379 h 943"/>
                  <a:gd name="T28" fmla="*/ 1417 w 3668"/>
                  <a:gd name="T29" fmla="*/ 361 h 943"/>
                  <a:gd name="T30" fmla="*/ 1363 w 3668"/>
                  <a:gd name="T31" fmla="*/ 331 h 943"/>
                  <a:gd name="T32" fmla="*/ 1344 w 3668"/>
                  <a:gd name="T33" fmla="*/ 312 h 943"/>
                  <a:gd name="T34" fmla="*/ 1290 w 3668"/>
                  <a:gd name="T35" fmla="*/ 288 h 943"/>
                  <a:gd name="T36" fmla="*/ 1230 w 3668"/>
                  <a:gd name="T37" fmla="*/ 252 h 943"/>
                  <a:gd name="T38" fmla="*/ 1119 w 3668"/>
                  <a:gd name="T39" fmla="*/ 227 h 943"/>
                  <a:gd name="T40" fmla="*/ 1320 w 3668"/>
                  <a:gd name="T41" fmla="*/ 438 h 943"/>
                  <a:gd name="T42" fmla="*/ 960 w 3668"/>
                  <a:gd name="T43" fmla="*/ 558 h 943"/>
                  <a:gd name="T44" fmla="*/ 474 w 3668"/>
                  <a:gd name="T45" fmla="*/ 630 h 943"/>
                  <a:gd name="T46" fmla="*/ 132 w 3668"/>
                  <a:gd name="T47" fmla="*/ 781 h 943"/>
                  <a:gd name="T48" fmla="*/ 234 w 3668"/>
                  <a:gd name="T49" fmla="*/ 847 h 943"/>
                  <a:gd name="T50" fmla="*/ 925 w 3668"/>
                  <a:gd name="T51" fmla="*/ 739 h 943"/>
                  <a:gd name="T52" fmla="*/ 637 w 3668"/>
                  <a:gd name="T53" fmla="*/ 925 h 943"/>
                  <a:gd name="T54" fmla="*/ 1405 w 3668"/>
                  <a:gd name="T55" fmla="*/ 943 h 943"/>
                  <a:gd name="T56" fmla="*/ 1447 w 3668"/>
                  <a:gd name="T57" fmla="*/ 943 h 943"/>
                  <a:gd name="T58" fmla="*/ 2888 w 3668"/>
                  <a:gd name="T59" fmla="*/ 859 h 943"/>
                  <a:gd name="T60" fmla="*/ 2582 w 3668"/>
                  <a:gd name="T61" fmla="*/ 708 h 943"/>
                  <a:gd name="T62" fmla="*/ 2299 w 3668"/>
                  <a:gd name="T63" fmla="*/ 606 h 943"/>
                  <a:gd name="T64" fmla="*/ 2606 w 3668"/>
                  <a:gd name="T65" fmla="*/ 588 h 943"/>
                  <a:gd name="T66" fmla="*/ 3001 w 3668"/>
                  <a:gd name="T67" fmla="*/ 582 h 943"/>
                  <a:gd name="T68" fmla="*/ 3452 w 3668"/>
                  <a:gd name="T69" fmla="*/ 438 h 943"/>
                  <a:gd name="T70" fmla="*/ 3668 w 3668"/>
                  <a:gd name="T71" fmla="*/ 312 h 943"/>
                  <a:gd name="T72" fmla="*/ 3482 w 3668"/>
                  <a:gd name="T73" fmla="*/ 300 h 94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3668" h="943">
                    <a:moveTo>
                      <a:pt x="3482" y="300"/>
                    </a:moveTo>
                    <a:lnTo>
                      <a:pt x="3338" y="288"/>
                    </a:lnTo>
                    <a:lnTo>
                      <a:pt x="3320" y="264"/>
                    </a:lnTo>
                    <a:lnTo>
                      <a:pt x="3194" y="258"/>
                    </a:lnTo>
                    <a:lnTo>
                      <a:pt x="3019" y="216"/>
                    </a:lnTo>
                    <a:lnTo>
                      <a:pt x="2816" y="234"/>
                    </a:lnTo>
                    <a:lnTo>
                      <a:pt x="2533" y="288"/>
                    </a:lnTo>
                    <a:lnTo>
                      <a:pt x="2330" y="306"/>
                    </a:lnTo>
                    <a:lnTo>
                      <a:pt x="2149" y="312"/>
                    </a:lnTo>
                    <a:lnTo>
                      <a:pt x="2372" y="258"/>
                    </a:lnTo>
                    <a:lnTo>
                      <a:pt x="2624" y="156"/>
                    </a:lnTo>
                    <a:lnTo>
                      <a:pt x="2624" y="132"/>
                    </a:lnTo>
                    <a:lnTo>
                      <a:pt x="2666" y="78"/>
                    </a:lnTo>
                    <a:lnTo>
                      <a:pt x="2707" y="24"/>
                    </a:lnTo>
                    <a:lnTo>
                      <a:pt x="2695" y="0"/>
                    </a:lnTo>
                    <a:lnTo>
                      <a:pt x="2642" y="12"/>
                    </a:lnTo>
                    <a:lnTo>
                      <a:pt x="2557" y="30"/>
                    </a:lnTo>
                    <a:lnTo>
                      <a:pt x="2515" y="54"/>
                    </a:lnTo>
                    <a:lnTo>
                      <a:pt x="2425" y="84"/>
                    </a:lnTo>
                    <a:lnTo>
                      <a:pt x="2324" y="66"/>
                    </a:lnTo>
                    <a:lnTo>
                      <a:pt x="2191" y="90"/>
                    </a:lnTo>
                    <a:lnTo>
                      <a:pt x="2101" y="90"/>
                    </a:lnTo>
                    <a:lnTo>
                      <a:pt x="2047" y="108"/>
                    </a:lnTo>
                    <a:lnTo>
                      <a:pt x="1855" y="228"/>
                    </a:lnTo>
                    <a:lnTo>
                      <a:pt x="1771" y="288"/>
                    </a:lnTo>
                    <a:lnTo>
                      <a:pt x="1591" y="337"/>
                    </a:lnTo>
                    <a:lnTo>
                      <a:pt x="1465" y="379"/>
                    </a:lnTo>
                    <a:lnTo>
                      <a:pt x="1459" y="379"/>
                    </a:lnTo>
                    <a:lnTo>
                      <a:pt x="1453" y="373"/>
                    </a:lnTo>
                    <a:lnTo>
                      <a:pt x="1417" y="361"/>
                    </a:lnTo>
                    <a:lnTo>
                      <a:pt x="1381" y="343"/>
                    </a:lnTo>
                    <a:lnTo>
                      <a:pt x="1363" y="331"/>
                    </a:lnTo>
                    <a:lnTo>
                      <a:pt x="1357" y="324"/>
                    </a:lnTo>
                    <a:lnTo>
                      <a:pt x="1344" y="312"/>
                    </a:lnTo>
                    <a:lnTo>
                      <a:pt x="1320" y="300"/>
                    </a:lnTo>
                    <a:lnTo>
                      <a:pt x="1290" y="288"/>
                    </a:lnTo>
                    <a:lnTo>
                      <a:pt x="1260" y="270"/>
                    </a:lnTo>
                    <a:lnTo>
                      <a:pt x="1230" y="252"/>
                    </a:lnTo>
                    <a:lnTo>
                      <a:pt x="1187" y="227"/>
                    </a:lnTo>
                    <a:lnTo>
                      <a:pt x="1119" y="227"/>
                    </a:lnTo>
                    <a:lnTo>
                      <a:pt x="1357" y="397"/>
                    </a:lnTo>
                    <a:lnTo>
                      <a:pt x="1320" y="438"/>
                    </a:lnTo>
                    <a:lnTo>
                      <a:pt x="1135" y="522"/>
                    </a:lnTo>
                    <a:lnTo>
                      <a:pt x="960" y="558"/>
                    </a:lnTo>
                    <a:lnTo>
                      <a:pt x="684" y="600"/>
                    </a:lnTo>
                    <a:lnTo>
                      <a:pt x="474" y="630"/>
                    </a:lnTo>
                    <a:lnTo>
                      <a:pt x="390" y="684"/>
                    </a:lnTo>
                    <a:lnTo>
                      <a:pt x="132" y="781"/>
                    </a:lnTo>
                    <a:lnTo>
                      <a:pt x="0" y="829"/>
                    </a:lnTo>
                    <a:lnTo>
                      <a:pt x="234" y="847"/>
                    </a:lnTo>
                    <a:lnTo>
                      <a:pt x="498" y="829"/>
                    </a:lnTo>
                    <a:lnTo>
                      <a:pt x="925" y="739"/>
                    </a:lnTo>
                    <a:lnTo>
                      <a:pt x="840" y="817"/>
                    </a:lnTo>
                    <a:lnTo>
                      <a:pt x="637" y="925"/>
                    </a:lnTo>
                    <a:lnTo>
                      <a:pt x="613" y="943"/>
                    </a:lnTo>
                    <a:lnTo>
                      <a:pt x="1405" y="943"/>
                    </a:lnTo>
                    <a:lnTo>
                      <a:pt x="1411" y="925"/>
                    </a:lnTo>
                    <a:lnTo>
                      <a:pt x="1447" y="943"/>
                    </a:lnTo>
                    <a:lnTo>
                      <a:pt x="2924" y="943"/>
                    </a:lnTo>
                    <a:lnTo>
                      <a:pt x="2888" y="859"/>
                    </a:lnTo>
                    <a:lnTo>
                      <a:pt x="2713" y="775"/>
                    </a:lnTo>
                    <a:lnTo>
                      <a:pt x="2582" y="708"/>
                    </a:lnTo>
                    <a:lnTo>
                      <a:pt x="2336" y="636"/>
                    </a:lnTo>
                    <a:lnTo>
                      <a:pt x="2299" y="606"/>
                    </a:lnTo>
                    <a:lnTo>
                      <a:pt x="2509" y="582"/>
                    </a:lnTo>
                    <a:lnTo>
                      <a:pt x="2606" y="588"/>
                    </a:lnTo>
                    <a:lnTo>
                      <a:pt x="2773" y="588"/>
                    </a:lnTo>
                    <a:lnTo>
                      <a:pt x="3001" y="582"/>
                    </a:lnTo>
                    <a:lnTo>
                      <a:pt x="3259" y="516"/>
                    </a:lnTo>
                    <a:lnTo>
                      <a:pt x="3452" y="438"/>
                    </a:lnTo>
                    <a:lnTo>
                      <a:pt x="3668" y="391"/>
                    </a:lnTo>
                    <a:lnTo>
                      <a:pt x="3668" y="312"/>
                    </a:lnTo>
                    <a:lnTo>
                      <a:pt x="3482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34" name="Freeform 6"/>
              <p:cNvSpPr>
                <a:spLocks/>
              </p:cNvSpPr>
              <p:nvPr/>
            </p:nvSpPr>
            <p:spPr bwMode="hidden">
              <a:xfrm>
                <a:off x="0" y="524"/>
                <a:ext cx="973" cy="1195"/>
              </a:xfrm>
              <a:custGeom>
                <a:avLst/>
                <a:gdLst>
                  <a:gd name="T0" fmla="*/ 354 w 969"/>
                  <a:gd name="T1" fmla="*/ 1279 h 1192"/>
                  <a:gd name="T2" fmla="*/ 552 w 969"/>
                  <a:gd name="T3" fmla="*/ 1285 h 1192"/>
                  <a:gd name="T4" fmla="*/ 660 w 969"/>
                  <a:gd name="T5" fmla="*/ 1243 h 1192"/>
                  <a:gd name="T6" fmla="*/ 925 w 969"/>
                  <a:gd name="T7" fmla="*/ 1178 h 1192"/>
                  <a:gd name="T8" fmla="*/ 1057 w 969"/>
                  <a:gd name="T9" fmla="*/ 1148 h 1192"/>
                  <a:gd name="T10" fmla="*/ 853 w 969"/>
                  <a:gd name="T11" fmla="*/ 1079 h 1192"/>
                  <a:gd name="T12" fmla="*/ 624 w 969"/>
                  <a:gd name="T13" fmla="*/ 1025 h 1192"/>
                  <a:gd name="T14" fmla="*/ 228 w 969"/>
                  <a:gd name="T15" fmla="*/ 1052 h 1192"/>
                  <a:gd name="T16" fmla="*/ 330 w 969"/>
                  <a:gd name="T17" fmla="*/ 955 h 1192"/>
                  <a:gd name="T18" fmla="*/ 558 w 969"/>
                  <a:gd name="T19" fmla="*/ 865 h 1192"/>
                  <a:gd name="T20" fmla="*/ 787 w 969"/>
                  <a:gd name="T21" fmla="*/ 733 h 1192"/>
                  <a:gd name="T22" fmla="*/ 793 w 969"/>
                  <a:gd name="T23" fmla="*/ 733 h 1192"/>
                  <a:gd name="T24" fmla="*/ 805 w 969"/>
                  <a:gd name="T25" fmla="*/ 727 h 1192"/>
                  <a:gd name="T26" fmla="*/ 846 w 969"/>
                  <a:gd name="T27" fmla="*/ 709 h 1192"/>
                  <a:gd name="T28" fmla="*/ 877 w 969"/>
                  <a:gd name="T29" fmla="*/ 703 h 1192"/>
                  <a:gd name="T30" fmla="*/ 893 w 969"/>
                  <a:gd name="T31" fmla="*/ 691 h 1192"/>
                  <a:gd name="T32" fmla="*/ 901 w 969"/>
                  <a:gd name="T33" fmla="*/ 679 h 1192"/>
                  <a:gd name="T34" fmla="*/ 893 w 969"/>
                  <a:gd name="T35" fmla="*/ 673 h 1192"/>
                  <a:gd name="T36" fmla="*/ 885 w 969"/>
                  <a:gd name="T37" fmla="*/ 661 h 1192"/>
                  <a:gd name="T38" fmla="*/ 885 w 969"/>
                  <a:gd name="T39" fmla="*/ 616 h 1192"/>
                  <a:gd name="T40" fmla="*/ 901 w 969"/>
                  <a:gd name="T41" fmla="*/ 576 h 1192"/>
                  <a:gd name="T42" fmla="*/ 917 w 969"/>
                  <a:gd name="T43" fmla="*/ 546 h 1192"/>
                  <a:gd name="T44" fmla="*/ 941 w 969"/>
                  <a:gd name="T45" fmla="*/ 516 h 1192"/>
                  <a:gd name="T46" fmla="*/ 957 w 969"/>
                  <a:gd name="T47" fmla="*/ 486 h 1192"/>
                  <a:gd name="T48" fmla="*/ 965 w 969"/>
                  <a:gd name="T49" fmla="*/ 468 h 1192"/>
                  <a:gd name="T50" fmla="*/ 973 w 969"/>
                  <a:gd name="T51" fmla="*/ 462 h 1192"/>
                  <a:gd name="T52" fmla="*/ 973 w 969"/>
                  <a:gd name="T53" fmla="*/ 378 h 1192"/>
                  <a:gd name="T54" fmla="*/ 973 w 969"/>
                  <a:gd name="T55" fmla="*/ 372 h 1192"/>
                  <a:gd name="T56" fmla="*/ 979 w 969"/>
                  <a:gd name="T57" fmla="*/ 366 h 1192"/>
                  <a:gd name="T58" fmla="*/ 997 w 969"/>
                  <a:gd name="T59" fmla="*/ 336 h 1192"/>
                  <a:gd name="T60" fmla="*/ 1009 w 969"/>
                  <a:gd name="T61" fmla="*/ 300 h 1192"/>
                  <a:gd name="T62" fmla="*/ 1021 w 969"/>
                  <a:gd name="T63" fmla="*/ 270 h 1192"/>
                  <a:gd name="T64" fmla="*/ 1027 w 969"/>
                  <a:gd name="T65" fmla="*/ 258 h 1192"/>
                  <a:gd name="T66" fmla="*/ 1033 w 969"/>
                  <a:gd name="T67" fmla="*/ 246 h 1192"/>
                  <a:gd name="T68" fmla="*/ 1051 w 969"/>
                  <a:gd name="T69" fmla="*/ 173 h 1192"/>
                  <a:gd name="T70" fmla="*/ 1069 w 969"/>
                  <a:gd name="T71" fmla="*/ 137 h 1192"/>
                  <a:gd name="T72" fmla="*/ 1075 w 969"/>
                  <a:gd name="T73" fmla="*/ 125 h 1192"/>
                  <a:gd name="T74" fmla="*/ 1075 w 969"/>
                  <a:gd name="T75" fmla="*/ 119 h 1192"/>
                  <a:gd name="T76" fmla="*/ 1093 w 969"/>
                  <a:gd name="T77" fmla="*/ 0 h 1192"/>
                  <a:gd name="T78" fmla="*/ 1069 w 969"/>
                  <a:gd name="T79" fmla="*/ 47 h 1192"/>
                  <a:gd name="T80" fmla="*/ 885 w 969"/>
                  <a:gd name="T81" fmla="*/ 113 h 1192"/>
                  <a:gd name="T82" fmla="*/ 799 w 969"/>
                  <a:gd name="T83" fmla="*/ 161 h 1192"/>
                  <a:gd name="T84" fmla="*/ 522 w 969"/>
                  <a:gd name="T85" fmla="*/ 264 h 1192"/>
                  <a:gd name="T86" fmla="*/ 312 w 969"/>
                  <a:gd name="T87" fmla="*/ 318 h 1192"/>
                  <a:gd name="T88" fmla="*/ 204 w 969"/>
                  <a:gd name="T89" fmla="*/ 324 h 1192"/>
                  <a:gd name="T90" fmla="*/ 12 w 969"/>
                  <a:gd name="T91" fmla="*/ 516 h 1192"/>
                  <a:gd name="T92" fmla="*/ 0 w 969"/>
                  <a:gd name="T93" fmla="*/ 540 h 1192"/>
                  <a:gd name="T94" fmla="*/ 0 w 969"/>
                  <a:gd name="T95" fmla="*/ 1279 h 1192"/>
                  <a:gd name="T96" fmla="*/ 96 w 969"/>
                  <a:gd name="T97" fmla="*/ 1273 h 1192"/>
                  <a:gd name="T98" fmla="*/ 354 w 969"/>
                  <a:gd name="T99" fmla="*/ 1279 h 1192"/>
                  <a:gd name="T100" fmla="*/ 354 w 969"/>
                  <a:gd name="T101" fmla="*/ 1279 h 119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969" h="1192">
                    <a:moveTo>
                      <a:pt x="323" y="1186"/>
                    </a:moveTo>
                    <a:lnTo>
                      <a:pt x="490" y="1192"/>
                    </a:lnTo>
                    <a:lnTo>
                      <a:pt x="580" y="1150"/>
                    </a:lnTo>
                    <a:lnTo>
                      <a:pt x="813" y="1085"/>
                    </a:lnTo>
                    <a:lnTo>
                      <a:pt x="933" y="1055"/>
                    </a:lnTo>
                    <a:lnTo>
                      <a:pt x="759" y="989"/>
                    </a:lnTo>
                    <a:lnTo>
                      <a:pt x="556" y="953"/>
                    </a:lnTo>
                    <a:lnTo>
                      <a:pt x="197" y="971"/>
                    </a:lnTo>
                    <a:lnTo>
                      <a:pt x="299" y="893"/>
                    </a:lnTo>
                    <a:lnTo>
                      <a:pt x="496" y="803"/>
                    </a:lnTo>
                    <a:lnTo>
                      <a:pt x="694" y="671"/>
                    </a:lnTo>
                    <a:lnTo>
                      <a:pt x="700" y="671"/>
                    </a:lnTo>
                    <a:lnTo>
                      <a:pt x="712" y="665"/>
                    </a:lnTo>
                    <a:lnTo>
                      <a:pt x="753" y="647"/>
                    </a:lnTo>
                    <a:lnTo>
                      <a:pt x="777" y="641"/>
                    </a:lnTo>
                    <a:lnTo>
                      <a:pt x="789" y="629"/>
                    </a:lnTo>
                    <a:lnTo>
                      <a:pt x="795" y="617"/>
                    </a:lnTo>
                    <a:lnTo>
                      <a:pt x="789" y="611"/>
                    </a:lnTo>
                    <a:lnTo>
                      <a:pt x="783" y="599"/>
                    </a:lnTo>
                    <a:lnTo>
                      <a:pt x="783" y="575"/>
                    </a:lnTo>
                    <a:lnTo>
                      <a:pt x="795" y="545"/>
                    </a:lnTo>
                    <a:lnTo>
                      <a:pt x="807" y="515"/>
                    </a:lnTo>
                    <a:lnTo>
                      <a:pt x="825" y="485"/>
                    </a:lnTo>
                    <a:lnTo>
                      <a:pt x="837" y="455"/>
                    </a:lnTo>
                    <a:lnTo>
                      <a:pt x="843" y="437"/>
                    </a:lnTo>
                    <a:lnTo>
                      <a:pt x="849" y="431"/>
                    </a:lnTo>
                    <a:lnTo>
                      <a:pt x="849" y="347"/>
                    </a:lnTo>
                    <a:lnTo>
                      <a:pt x="849" y="341"/>
                    </a:lnTo>
                    <a:lnTo>
                      <a:pt x="855" y="335"/>
                    </a:lnTo>
                    <a:lnTo>
                      <a:pt x="873" y="305"/>
                    </a:lnTo>
                    <a:lnTo>
                      <a:pt x="885" y="269"/>
                    </a:lnTo>
                    <a:lnTo>
                      <a:pt x="897" y="239"/>
                    </a:lnTo>
                    <a:lnTo>
                      <a:pt x="903" y="227"/>
                    </a:lnTo>
                    <a:lnTo>
                      <a:pt x="909" y="215"/>
                    </a:lnTo>
                    <a:lnTo>
                      <a:pt x="927" y="173"/>
                    </a:lnTo>
                    <a:lnTo>
                      <a:pt x="945" y="137"/>
                    </a:lnTo>
                    <a:lnTo>
                      <a:pt x="951" y="125"/>
                    </a:lnTo>
                    <a:lnTo>
                      <a:pt x="951" y="119"/>
                    </a:lnTo>
                    <a:lnTo>
                      <a:pt x="969" y="0"/>
                    </a:lnTo>
                    <a:lnTo>
                      <a:pt x="945" y="47"/>
                    </a:lnTo>
                    <a:lnTo>
                      <a:pt x="783" y="113"/>
                    </a:lnTo>
                    <a:lnTo>
                      <a:pt x="706" y="161"/>
                    </a:lnTo>
                    <a:lnTo>
                      <a:pt x="460" y="233"/>
                    </a:lnTo>
                    <a:lnTo>
                      <a:pt x="281" y="287"/>
                    </a:lnTo>
                    <a:lnTo>
                      <a:pt x="173" y="293"/>
                    </a:lnTo>
                    <a:lnTo>
                      <a:pt x="12" y="485"/>
                    </a:lnTo>
                    <a:lnTo>
                      <a:pt x="0" y="509"/>
                    </a:lnTo>
                    <a:lnTo>
                      <a:pt x="0" y="1186"/>
                    </a:lnTo>
                    <a:lnTo>
                      <a:pt x="96" y="1180"/>
                    </a:lnTo>
                    <a:lnTo>
                      <a:pt x="323" y="11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35" name="Freeform 7"/>
              <p:cNvSpPr>
                <a:spLocks/>
              </p:cNvSpPr>
              <p:nvPr/>
            </p:nvSpPr>
            <p:spPr bwMode="hidden">
              <a:xfrm>
                <a:off x="3188" y="1"/>
                <a:ext cx="2570" cy="2266"/>
              </a:xfrm>
              <a:custGeom>
                <a:avLst/>
                <a:gdLst>
                  <a:gd name="T0" fmla="*/ 859 w 2570"/>
                  <a:gd name="T1" fmla="*/ 612 h 2266"/>
                  <a:gd name="T2" fmla="*/ 1087 w 2570"/>
                  <a:gd name="T3" fmla="*/ 853 h 2266"/>
                  <a:gd name="T4" fmla="*/ 961 w 2570"/>
                  <a:gd name="T5" fmla="*/ 913 h 2266"/>
                  <a:gd name="T6" fmla="*/ 786 w 2570"/>
                  <a:gd name="T7" fmla="*/ 883 h 2266"/>
                  <a:gd name="T8" fmla="*/ 450 w 2570"/>
                  <a:gd name="T9" fmla="*/ 931 h 2266"/>
                  <a:gd name="T10" fmla="*/ 150 w 2570"/>
                  <a:gd name="T11" fmla="*/ 1075 h 2266"/>
                  <a:gd name="T12" fmla="*/ 78 w 2570"/>
                  <a:gd name="T13" fmla="*/ 1165 h 2266"/>
                  <a:gd name="T14" fmla="*/ 361 w 2570"/>
                  <a:gd name="T15" fmla="*/ 1256 h 2266"/>
                  <a:gd name="T16" fmla="*/ 444 w 2570"/>
                  <a:gd name="T17" fmla="*/ 1316 h 2266"/>
                  <a:gd name="T18" fmla="*/ 697 w 2570"/>
                  <a:gd name="T19" fmla="*/ 1400 h 2266"/>
                  <a:gd name="T20" fmla="*/ 1026 w 2570"/>
                  <a:gd name="T21" fmla="*/ 1346 h 2266"/>
                  <a:gd name="T22" fmla="*/ 991 w 2570"/>
                  <a:gd name="T23" fmla="*/ 1412 h 2266"/>
                  <a:gd name="T24" fmla="*/ 804 w 2570"/>
                  <a:gd name="T25" fmla="*/ 1574 h 2266"/>
                  <a:gd name="T26" fmla="*/ 726 w 2570"/>
                  <a:gd name="T27" fmla="*/ 1718 h 2266"/>
                  <a:gd name="T28" fmla="*/ 768 w 2570"/>
                  <a:gd name="T29" fmla="*/ 1742 h 2266"/>
                  <a:gd name="T30" fmla="*/ 865 w 2570"/>
                  <a:gd name="T31" fmla="*/ 1693 h 2266"/>
                  <a:gd name="T32" fmla="*/ 991 w 2570"/>
                  <a:gd name="T33" fmla="*/ 1699 h 2266"/>
                  <a:gd name="T34" fmla="*/ 1135 w 2570"/>
                  <a:gd name="T35" fmla="*/ 1627 h 2266"/>
                  <a:gd name="T36" fmla="*/ 1183 w 2570"/>
                  <a:gd name="T37" fmla="*/ 1669 h 2266"/>
                  <a:gd name="T38" fmla="*/ 1399 w 2570"/>
                  <a:gd name="T39" fmla="*/ 1436 h 2266"/>
                  <a:gd name="T40" fmla="*/ 1615 w 2570"/>
                  <a:gd name="T41" fmla="*/ 1334 h 2266"/>
                  <a:gd name="T42" fmla="*/ 1645 w 2570"/>
                  <a:gd name="T43" fmla="*/ 1370 h 2266"/>
                  <a:gd name="T44" fmla="*/ 1681 w 2570"/>
                  <a:gd name="T45" fmla="*/ 1430 h 2266"/>
                  <a:gd name="T46" fmla="*/ 1699 w 2570"/>
                  <a:gd name="T47" fmla="*/ 1466 h 2266"/>
                  <a:gd name="T48" fmla="*/ 1747 w 2570"/>
                  <a:gd name="T49" fmla="*/ 1550 h 2266"/>
                  <a:gd name="T50" fmla="*/ 1772 w 2570"/>
                  <a:gd name="T51" fmla="*/ 1586 h 2266"/>
                  <a:gd name="T52" fmla="*/ 2124 w 2570"/>
                  <a:gd name="T53" fmla="*/ 2248 h 2266"/>
                  <a:gd name="T54" fmla="*/ 1693 w 2570"/>
                  <a:gd name="T55" fmla="*/ 1322 h 2266"/>
                  <a:gd name="T56" fmla="*/ 1861 w 2570"/>
                  <a:gd name="T57" fmla="*/ 1165 h 2266"/>
                  <a:gd name="T58" fmla="*/ 2173 w 2570"/>
                  <a:gd name="T59" fmla="*/ 1099 h 2266"/>
                  <a:gd name="T60" fmla="*/ 2390 w 2570"/>
                  <a:gd name="T61" fmla="*/ 1009 h 2266"/>
                  <a:gd name="T62" fmla="*/ 2570 w 2570"/>
                  <a:gd name="T63" fmla="*/ 805 h 2266"/>
                  <a:gd name="T64" fmla="*/ 2342 w 2570"/>
                  <a:gd name="T65" fmla="*/ 781 h 2266"/>
                  <a:gd name="T66" fmla="*/ 2114 w 2570"/>
                  <a:gd name="T67" fmla="*/ 763 h 2266"/>
                  <a:gd name="T68" fmla="*/ 2408 w 2570"/>
                  <a:gd name="T69" fmla="*/ 433 h 2266"/>
                  <a:gd name="T70" fmla="*/ 2426 w 2570"/>
                  <a:gd name="T71" fmla="*/ 421 h 2266"/>
                  <a:gd name="T72" fmla="*/ 2474 w 2570"/>
                  <a:gd name="T73" fmla="*/ 379 h 2266"/>
                  <a:gd name="T74" fmla="*/ 2492 w 2570"/>
                  <a:gd name="T75" fmla="*/ 355 h 2266"/>
                  <a:gd name="T76" fmla="*/ 2474 w 2570"/>
                  <a:gd name="T77" fmla="*/ 337 h 2266"/>
                  <a:gd name="T78" fmla="*/ 2474 w 2570"/>
                  <a:gd name="T79" fmla="*/ 271 h 2266"/>
                  <a:gd name="T80" fmla="*/ 2492 w 2570"/>
                  <a:gd name="T81" fmla="*/ 192 h 2266"/>
                  <a:gd name="T82" fmla="*/ 2504 w 2570"/>
                  <a:gd name="T83" fmla="*/ 132 h 2266"/>
                  <a:gd name="T84" fmla="*/ 2492 w 2570"/>
                  <a:gd name="T85" fmla="*/ 36 h 2266"/>
                  <a:gd name="T86" fmla="*/ 2492 w 2570"/>
                  <a:gd name="T87" fmla="*/ 24 h 2266"/>
                  <a:gd name="T88" fmla="*/ 2102 w 2570"/>
                  <a:gd name="T89" fmla="*/ 0 h 2266"/>
                  <a:gd name="T90" fmla="*/ 1909 w 2570"/>
                  <a:gd name="T91" fmla="*/ 90 h 2266"/>
                  <a:gd name="T92" fmla="*/ 1747 w 2570"/>
                  <a:gd name="T93" fmla="*/ 535 h 2266"/>
                  <a:gd name="T94" fmla="*/ 1711 w 2570"/>
                  <a:gd name="T95" fmla="*/ 469 h 2266"/>
                  <a:gd name="T96" fmla="*/ 1633 w 2570"/>
                  <a:gd name="T97" fmla="*/ 144 h 2266"/>
                  <a:gd name="T98" fmla="*/ 1579 w 2570"/>
                  <a:gd name="T99" fmla="*/ 0 h 2266"/>
                  <a:gd name="T100" fmla="*/ 738 w 2570"/>
                  <a:gd name="T101" fmla="*/ 186 h 2266"/>
                  <a:gd name="T102" fmla="*/ 756 w 2570"/>
                  <a:gd name="T103" fmla="*/ 463 h 226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2570" h="2266">
                    <a:moveTo>
                      <a:pt x="756" y="463"/>
                    </a:moveTo>
                    <a:lnTo>
                      <a:pt x="859" y="612"/>
                    </a:lnTo>
                    <a:lnTo>
                      <a:pt x="937" y="720"/>
                    </a:lnTo>
                    <a:lnTo>
                      <a:pt x="1087" y="853"/>
                    </a:lnTo>
                    <a:lnTo>
                      <a:pt x="1105" y="907"/>
                    </a:lnTo>
                    <a:lnTo>
                      <a:pt x="961" y="913"/>
                    </a:lnTo>
                    <a:lnTo>
                      <a:pt x="895" y="901"/>
                    </a:lnTo>
                    <a:lnTo>
                      <a:pt x="786" y="883"/>
                    </a:lnTo>
                    <a:lnTo>
                      <a:pt x="637" y="859"/>
                    </a:lnTo>
                    <a:lnTo>
                      <a:pt x="450" y="931"/>
                    </a:lnTo>
                    <a:lnTo>
                      <a:pt x="306" y="1021"/>
                    </a:lnTo>
                    <a:lnTo>
                      <a:pt x="150" y="1075"/>
                    </a:lnTo>
                    <a:lnTo>
                      <a:pt x="0" y="1153"/>
                    </a:lnTo>
                    <a:lnTo>
                      <a:pt x="78" y="1165"/>
                    </a:lnTo>
                    <a:lnTo>
                      <a:pt x="264" y="1220"/>
                    </a:lnTo>
                    <a:lnTo>
                      <a:pt x="361" y="1256"/>
                    </a:lnTo>
                    <a:lnTo>
                      <a:pt x="367" y="1298"/>
                    </a:lnTo>
                    <a:lnTo>
                      <a:pt x="444" y="1316"/>
                    </a:lnTo>
                    <a:lnTo>
                      <a:pt x="558" y="1400"/>
                    </a:lnTo>
                    <a:lnTo>
                      <a:pt x="697" y="1400"/>
                    </a:lnTo>
                    <a:lnTo>
                      <a:pt x="895" y="1346"/>
                    </a:lnTo>
                    <a:lnTo>
                      <a:pt x="1026" y="1346"/>
                    </a:lnTo>
                    <a:lnTo>
                      <a:pt x="1147" y="1358"/>
                    </a:lnTo>
                    <a:lnTo>
                      <a:pt x="991" y="1412"/>
                    </a:lnTo>
                    <a:lnTo>
                      <a:pt x="804" y="1538"/>
                    </a:lnTo>
                    <a:lnTo>
                      <a:pt x="804" y="1574"/>
                    </a:lnTo>
                    <a:lnTo>
                      <a:pt x="762" y="1645"/>
                    </a:lnTo>
                    <a:lnTo>
                      <a:pt x="726" y="1718"/>
                    </a:lnTo>
                    <a:lnTo>
                      <a:pt x="732" y="1754"/>
                    </a:lnTo>
                    <a:lnTo>
                      <a:pt x="768" y="1742"/>
                    </a:lnTo>
                    <a:lnTo>
                      <a:pt x="829" y="1730"/>
                    </a:lnTo>
                    <a:lnTo>
                      <a:pt x="865" y="1693"/>
                    </a:lnTo>
                    <a:lnTo>
                      <a:pt x="925" y="1663"/>
                    </a:lnTo>
                    <a:lnTo>
                      <a:pt x="991" y="1699"/>
                    </a:lnTo>
                    <a:lnTo>
                      <a:pt x="1087" y="1675"/>
                    </a:lnTo>
                    <a:lnTo>
                      <a:pt x="1135" y="1627"/>
                    </a:lnTo>
                    <a:lnTo>
                      <a:pt x="1147" y="1687"/>
                    </a:lnTo>
                    <a:lnTo>
                      <a:pt x="1183" y="1669"/>
                    </a:lnTo>
                    <a:lnTo>
                      <a:pt x="1333" y="1514"/>
                    </a:lnTo>
                    <a:lnTo>
                      <a:pt x="1399" y="1436"/>
                    </a:lnTo>
                    <a:lnTo>
                      <a:pt x="1526" y="1382"/>
                    </a:lnTo>
                    <a:lnTo>
                      <a:pt x="1615" y="1334"/>
                    </a:lnTo>
                    <a:lnTo>
                      <a:pt x="1627" y="1346"/>
                    </a:lnTo>
                    <a:lnTo>
                      <a:pt x="1645" y="1370"/>
                    </a:lnTo>
                    <a:lnTo>
                      <a:pt x="1669" y="1400"/>
                    </a:lnTo>
                    <a:lnTo>
                      <a:pt x="1681" y="1430"/>
                    </a:lnTo>
                    <a:lnTo>
                      <a:pt x="1687" y="1448"/>
                    </a:lnTo>
                    <a:lnTo>
                      <a:pt x="1699" y="1466"/>
                    </a:lnTo>
                    <a:lnTo>
                      <a:pt x="1729" y="1520"/>
                    </a:lnTo>
                    <a:lnTo>
                      <a:pt x="1747" y="1550"/>
                    </a:lnTo>
                    <a:lnTo>
                      <a:pt x="1766" y="1574"/>
                    </a:lnTo>
                    <a:lnTo>
                      <a:pt x="1772" y="1586"/>
                    </a:lnTo>
                    <a:lnTo>
                      <a:pt x="1778" y="1592"/>
                    </a:lnTo>
                    <a:lnTo>
                      <a:pt x="2124" y="2248"/>
                    </a:lnTo>
                    <a:lnTo>
                      <a:pt x="2215" y="2266"/>
                    </a:lnTo>
                    <a:lnTo>
                      <a:pt x="1693" y="1322"/>
                    </a:lnTo>
                    <a:lnTo>
                      <a:pt x="1723" y="1262"/>
                    </a:lnTo>
                    <a:lnTo>
                      <a:pt x="1861" y="1165"/>
                    </a:lnTo>
                    <a:lnTo>
                      <a:pt x="1988" y="1129"/>
                    </a:lnTo>
                    <a:lnTo>
                      <a:pt x="2173" y="1099"/>
                    </a:lnTo>
                    <a:lnTo>
                      <a:pt x="2318" y="1075"/>
                    </a:lnTo>
                    <a:lnTo>
                      <a:pt x="2390" y="1009"/>
                    </a:lnTo>
                    <a:lnTo>
                      <a:pt x="2570" y="895"/>
                    </a:lnTo>
                    <a:lnTo>
                      <a:pt x="2570" y="805"/>
                    </a:lnTo>
                    <a:lnTo>
                      <a:pt x="2516" y="787"/>
                    </a:lnTo>
                    <a:lnTo>
                      <a:pt x="2342" y="781"/>
                    </a:lnTo>
                    <a:lnTo>
                      <a:pt x="2042" y="871"/>
                    </a:lnTo>
                    <a:lnTo>
                      <a:pt x="2114" y="763"/>
                    </a:lnTo>
                    <a:lnTo>
                      <a:pt x="2264" y="624"/>
                    </a:lnTo>
                    <a:lnTo>
                      <a:pt x="2408" y="433"/>
                    </a:lnTo>
                    <a:lnTo>
                      <a:pt x="2414" y="433"/>
                    </a:lnTo>
                    <a:lnTo>
                      <a:pt x="2426" y="421"/>
                    </a:lnTo>
                    <a:lnTo>
                      <a:pt x="2456" y="397"/>
                    </a:lnTo>
                    <a:lnTo>
                      <a:pt x="2474" y="379"/>
                    </a:lnTo>
                    <a:lnTo>
                      <a:pt x="2486" y="367"/>
                    </a:lnTo>
                    <a:lnTo>
                      <a:pt x="2492" y="355"/>
                    </a:lnTo>
                    <a:lnTo>
                      <a:pt x="2486" y="349"/>
                    </a:lnTo>
                    <a:lnTo>
                      <a:pt x="2474" y="337"/>
                    </a:lnTo>
                    <a:lnTo>
                      <a:pt x="2474" y="307"/>
                    </a:lnTo>
                    <a:lnTo>
                      <a:pt x="2474" y="271"/>
                    </a:lnTo>
                    <a:lnTo>
                      <a:pt x="2480" y="228"/>
                    </a:lnTo>
                    <a:lnTo>
                      <a:pt x="2492" y="192"/>
                    </a:lnTo>
                    <a:lnTo>
                      <a:pt x="2498" y="156"/>
                    </a:lnTo>
                    <a:lnTo>
                      <a:pt x="2504" y="132"/>
                    </a:lnTo>
                    <a:lnTo>
                      <a:pt x="2504" y="126"/>
                    </a:lnTo>
                    <a:lnTo>
                      <a:pt x="2492" y="36"/>
                    </a:lnTo>
                    <a:lnTo>
                      <a:pt x="2492" y="24"/>
                    </a:lnTo>
                    <a:lnTo>
                      <a:pt x="2498" y="0"/>
                    </a:lnTo>
                    <a:lnTo>
                      <a:pt x="2102" y="0"/>
                    </a:lnTo>
                    <a:lnTo>
                      <a:pt x="2006" y="60"/>
                    </a:lnTo>
                    <a:lnTo>
                      <a:pt x="1909" y="90"/>
                    </a:lnTo>
                    <a:lnTo>
                      <a:pt x="1808" y="337"/>
                    </a:lnTo>
                    <a:lnTo>
                      <a:pt x="1747" y="535"/>
                    </a:lnTo>
                    <a:lnTo>
                      <a:pt x="1687" y="588"/>
                    </a:lnTo>
                    <a:lnTo>
                      <a:pt x="1711" y="469"/>
                    </a:lnTo>
                    <a:lnTo>
                      <a:pt x="1687" y="343"/>
                    </a:lnTo>
                    <a:lnTo>
                      <a:pt x="1633" y="144"/>
                    </a:lnTo>
                    <a:lnTo>
                      <a:pt x="1585" y="12"/>
                    </a:lnTo>
                    <a:lnTo>
                      <a:pt x="1579" y="0"/>
                    </a:lnTo>
                    <a:lnTo>
                      <a:pt x="786" y="0"/>
                    </a:lnTo>
                    <a:lnTo>
                      <a:pt x="738" y="186"/>
                    </a:lnTo>
                    <a:lnTo>
                      <a:pt x="756" y="46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36" name="Freeform 8"/>
              <p:cNvSpPr>
                <a:spLocks/>
              </p:cNvSpPr>
              <p:nvPr/>
            </p:nvSpPr>
            <p:spPr bwMode="hidden">
              <a:xfrm>
                <a:off x="3525" y="1"/>
                <a:ext cx="2185" cy="1508"/>
              </a:xfrm>
              <a:custGeom>
                <a:avLst/>
                <a:gdLst>
                  <a:gd name="T0" fmla="*/ 1175 w 2176"/>
                  <a:gd name="T1" fmla="*/ 829 h 1505"/>
                  <a:gd name="T2" fmla="*/ 1348 w 2176"/>
                  <a:gd name="T3" fmla="*/ 1318 h 1505"/>
                  <a:gd name="T4" fmla="*/ 1080 w 2176"/>
                  <a:gd name="T5" fmla="*/ 1255 h 1505"/>
                  <a:gd name="T6" fmla="*/ 816 w 2176"/>
                  <a:gd name="T7" fmla="*/ 1189 h 1505"/>
                  <a:gd name="T8" fmla="*/ 504 w 2176"/>
                  <a:gd name="T9" fmla="*/ 1171 h 1505"/>
                  <a:gd name="T10" fmla="*/ 0 w 2176"/>
                  <a:gd name="T11" fmla="*/ 1141 h 1505"/>
                  <a:gd name="T12" fmla="*/ 30 w 2176"/>
                  <a:gd name="T13" fmla="*/ 1177 h 1505"/>
                  <a:gd name="T14" fmla="*/ 558 w 2176"/>
                  <a:gd name="T15" fmla="*/ 1195 h 1505"/>
                  <a:gd name="T16" fmla="*/ 877 w 2176"/>
                  <a:gd name="T17" fmla="*/ 1249 h 1505"/>
                  <a:gd name="T18" fmla="*/ 1285 w 2176"/>
                  <a:gd name="T19" fmla="*/ 1394 h 1505"/>
                  <a:gd name="T20" fmla="*/ 1220 w 2176"/>
                  <a:gd name="T21" fmla="*/ 1412 h 1505"/>
                  <a:gd name="T22" fmla="*/ 804 w 2176"/>
                  <a:gd name="T23" fmla="*/ 1598 h 1505"/>
                  <a:gd name="T24" fmla="*/ 861 w 2176"/>
                  <a:gd name="T25" fmla="*/ 1574 h 1505"/>
                  <a:gd name="T26" fmla="*/ 985 w 2176"/>
                  <a:gd name="T27" fmla="*/ 1532 h 1505"/>
                  <a:gd name="T28" fmla="*/ 1160 w 2176"/>
                  <a:gd name="T29" fmla="*/ 1448 h 1505"/>
                  <a:gd name="T30" fmla="*/ 1376 w 2176"/>
                  <a:gd name="T31" fmla="*/ 1388 h 1505"/>
                  <a:gd name="T32" fmla="*/ 1440 w 2176"/>
                  <a:gd name="T33" fmla="*/ 1300 h 1505"/>
                  <a:gd name="T34" fmla="*/ 1854 w 2176"/>
                  <a:gd name="T35" fmla="*/ 1105 h 1505"/>
                  <a:gd name="T36" fmla="*/ 2194 w 2176"/>
                  <a:gd name="T37" fmla="*/ 1015 h 1505"/>
                  <a:gd name="T38" fmla="*/ 2472 w 2176"/>
                  <a:gd name="T39" fmla="*/ 883 h 1505"/>
                  <a:gd name="T40" fmla="*/ 2228 w 2176"/>
                  <a:gd name="T41" fmla="*/ 973 h 1505"/>
                  <a:gd name="T42" fmla="*/ 1881 w 2176"/>
                  <a:gd name="T43" fmla="*/ 1051 h 1505"/>
                  <a:gd name="T44" fmla="*/ 1525 w 2176"/>
                  <a:gd name="T45" fmla="*/ 1213 h 1505"/>
                  <a:gd name="T46" fmla="*/ 1706 w 2176"/>
                  <a:gd name="T47" fmla="*/ 967 h 1505"/>
                  <a:gd name="T48" fmla="*/ 1840 w 2176"/>
                  <a:gd name="T49" fmla="*/ 576 h 1505"/>
                  <a:gd name="T50" fmla="*/ 1977 w 2176"/>
                  <a:gd name="T51" fmla="*/ 403 h 1505"/>
                  <a:gd name="T52" fmla="*/ 2248 w 2176"/>
                  <a:gd name="T53" fmla="*/ 60 h 1505"/>
                  <a:gd name="T54" fmla="*/ 2275 w 2176"/>
                  <a:gd name="T55" fmla="*/ 0 h 1505"/>
                  <a:gd name="T56" fmla="*/ 2241 w 2176"/>
                  <a:gd name="T57" fmla="*/ 0 h 1505"/>
                  <a:gd name="T58" fmla="*/ 1813 w 2176"/>
                  <a:gd name="T59" fmla="*/ 511 h 1505"/>
                  <a:gd name="T60" fmla="*/ 1678 w 2176"/>
                  <a:gd name="T61" fmla="*/ 949 h 1505"/>
                  <a:gd name="T62" fmla="*/ 1426 w 2176"/>
                  <a:gd name="T63" fmla="*/ 1237 h 1505"/>
                  <a:gd name="T64" fmla="*/ 1285 w 2176"/>
                  <a:gd name="T65" fmla="*/ 967 h 1505"/>
                  <a:gd name="T66" fmla="*/ 1145 w 2176"/>
                  <a:gd name="T67" fmla="*/ 571 h 1505"/>
                  <a:gd name="T68" fmla="*/ 1009 w 2176"/>
                  <a:gd name="T69" fmla="*/ 222 h 1505"/>
                  <a:gd name="T70" fmla="*/ 893 w 2176"/>
                  <a:gd name="T71" fmla="*/ 0 h 1505"/>
                  <a:gd name="T72" fmla="*/ 846 w 2176"/>
                  <a:gd name="T73" fmla="*/ 0 h 1505"/>
                  <a:gd name="T74" fmla="*/ 1027 w 2176"/>
                  <a:gd name="T75" fmla="*/ 385 h 1505"/>
                  <a:gd name="T76" fmla="*/ 1175 w 2176"/>
                  <a:gd name="T77" fmla="*/ 829 h 1505"/>
                  <a:gd name="T78" fmla="*/ 1175 w 2176"/>
                  <a:gd name="T79" fmla="*/ 829 h 150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2176" h="1505">
                    <a:moveTo>
                      <a:pt x="1034" y="767"/>
                    </a:moveTo>
                    <a:lnTo>
                      <a:pt x="1190" y="1235"/>
                    </a:lnTo>
                    <a:lnTo>
                      <a:pt x="956" y="1193"/>
                    </a:lnTo>
                    <a:lnTo>
                      <a:pt x="723" y="1127"/>
                    </a:lnTo>
                    <a:lnTo>
                      <a:pt x="442" y="1109"/>
                    </a:lnTo>
                    <a:lnTo>
                      <a:pt x="0" y="1079"/>
                    </a:lnTo>
                    <a:lnTo>
                      <a:pt x="30" y="1115"/>
                    </a:lnTo>
                    <a:lnTo>
                      <a:pt x="496" y="1133"/>
                    </a:lnTo>
                    <a:lnTo>
                      <a:pt x="777" y="1187"/>
                    </a:lnTo>
                    <a:lnTo>
                      <a:pt x="1130" y="1301"/>
                    </a:lnTo>
                    <a:lnTo>
                      <a:pt x="1070" y="1319"/>
                    </a:lnTo>
                    <a:lnTo>
                      <a:pt x="711" y="1505"/>
                    </a:lnTo>
                    <a:lnTo>
                      <a:pt x="765" y="1481"/>
                    </a:lnTo>
                    <a:lnTo>
                      <a:pt x="861" y="1439"/>
                    </a:lnTo>
                    <a:lnTo>
                      <a:pt x="1022" y="1355"/>
                    </a:lnTo>
                    <a:lnTo>
                      <a:pt x="1214" y="1295"/>
                    </a:lnTo>
                    <a:lnTo>
                      <a:pt x="1267" y="1223"/>
                    </a:lnTo>
                    <a:lnTo>
                      <a:pt x="1632" y="1043"/>
                    </a:lnTo>
                    <a:lnTo>
                      <a:pt x="1931" y="953"/>
                    </a:lnTo>
                    <a:lnTo>
                      <a:pt x="2176" y="821"/>
                    </a:lnTo>
                    <a:lnTo>
                      <a:pt x="1961" y="911"/>
                    </a:lnTo>
                    <a:lnTo>
                      <a:pt x="1656" y="989"/>
                    </a:lnTo>
                    <a:lnTo>
                      <a:pt x="1339" y="1151"/>
                    </a:lnTo>
                    <a:lnTo>
                      <a:pt x="1501" y="905"/>
                    </a:lnTo>
                    <a:lnTo>
                      <a:pt x="1620" y="545"/>
                    </a:lnTo>
                    <a:lnTo>
                      <a:pt x="1740" y="372"/>
                    </a:lnTo>
                    <a:lnTo>
                      <a:pt x="1979" y="60"/>
                    </a:lnTo>
                    <a:lnTo>
                      <a:pt x="2003" y="0"/>
                    </a:lnTo>
                    <a:lnTo>
                      <a:pt x="1973" y="0"/>
                    </a:lnTo>
                    <a:lnTo>
                      <a:pt x="1596" y="480"/>
                    </a:lnTo>
                    <a:lnTo>
                      <a:pt x="1477" y="887"/>
                    </a:lnTo>
                    <a:lnTo>
                      <a:pt x="1255" y="1175"/>
                    </a:lnTo>
                    <a:lnTo>
                      <a:pt x="1130" y="905"/>
                    </a:lnTo>
                    <a:lnTo>
                      <a:pt x="1010" y="540"/>
                    </a:lnTo>
                    <a:lnTo>
                      <a:pt x="885" y="222"/>
                    </a:lnTo>
                    <a:lnTo>
                      <a:pt x="789" y="0"/>
                    </a:lnTo>
                    <a:lnTo>
                      <a:pt x="753" y="0"/>
                    </a:lnTo>
                    <a:lnTo>
                      <a:pt x="903" y="354"/>
                    </a:lnTo>
                    <a:lnTo>
                      <a:pt x="1034" y="76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37" name="Freeform 9"/>
              <p:cNvSpPr>
                <a:spLocks/>
              </p:cNvSpPr>
              <p:nvPr/>
            </p:nvSpPr>
            <p:spPr bwMode="hidden">
              <a:xfrm>
                <a:off x="0" y="649"/>
                <a:ext cx="816" cy="806"/>
              </a:xfrm>
              <a:custGeom>
                <a:avLst/>
                <a:gdLst>
                  <a:gd name="T0" fmla="*/ 192 w 813"/>
                  <a:gd name="T1" fmla="*/ 595 h 804"/>
                  <a:gd name="T2" fmla="*/ 360 w 813"/>
                  <a:gd name="T3" fmla="*/ 469 h 804"/>
                  <a:gd name="T4" fmla="*/ 723 w 813"/>
                  <a:gd name="T5" fmla="*/ 247 h 804"/>
                  <a:gd name="T6" fmla="*/ 906 w 813"/>
                  <a:gd name="T7" fmla="*/ 0 h 804"/>
                  <a:gd name="T8" fmla="*/ 768 w 813"/>
                  <a:gd name="T9" fmla="*/ 150 h 804"/>
                  <a:gd name="T10" fmla="*/ 175 w 813"/>
                  <a:gd name="T11" fmla="*/ 535 h 804"/>
                  <a:gd name="T12" fmla="*/ 0 w 813"/>
                  <a:gd name="T13" fmla="*/ 794 h 804"/>
                  <a:gd name="T14" fmla="*/ 0 w 813"/>
                  <a:gd name="T15" fmla="*/ 866 h 804"/>
                  <a:gd name="T16" fmla="*/ 192 w 813"/>
                  <a:gd name="T17" fmla="*/ 595 h 804"/>
                  <a:gd name="T18" fmla="*/ 192 w 813"/>
                  <a:gd name="T19" fmla="*/ 595 h 8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813" h="804">
                    <a:moveTo>
                      <a:pt x="161" y="564"/>
                    </a:moveTo>
                    <a:lnTo>
                      <a:pt x="329" y="438"/>
                    </a:lnTo>
                    <a:lnTo>
                      <a:pt x="646" y="216"/>
                    </a:lnTo>
                    <a:lnTo>
                      <a:pt x="813" y="0"/>
                    </a:lnTo>
                    <a:lnTo>
                      <a:pt x="676" y="150"/>
                    </a:lnTo>
                    <a:lnTo>
                      <a:pt x="144" y="504"/>
                    </a:lnTo>
                    <a:lnTo>
                      <a:pt x="0" y="732"/>
                    </a:lnTo>
                    <a:lnTo>
                      <a:pt x="0" y="804"/>
                    </a:lnTo>
                    <a:lnTo>
                      <a:pt x="161" y="56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38" name="Freeform 10"/>
              <p:cNvSpPr>
                <a:spLocks/>
              </p:cNvSpPr>
              <p:nvPr/>
            </p:nvSpPr>
            <p:spPr bwMode="hidden">
              <a:xfrm>
                <a:off x="0" y="1545"/>
                <a:ext cx="762" cy="107"/>
              </a:xfrm>
              <a:custGeom>
                <a:avLst/>
                <a:gdLst>
                  <a:gd name="T0" fmla="*/ 522 w 759"/>
                  <a:gd name="T1" fmla="*/ 66 h 107"/>
                  <a:gd name="T2" fmla="*/ 852 w 759"/>
                  <a:gd name="T3" fmla="*/ 0 h 107"/>
                  <a:gd name="T4" fmla="*/ 558 w 759"/>
                  <a:gd name="T5" fmla="*/ 36 h 107"/>
                  <a:gd name="T6" fmla="*/ 169 w 759"/>
                  <a:gd name="T7" fmla="*/ 48 h 107"/>
                  <a:gd name="T8" fmla="*/ 0 w 759"/>
                  <a:gd name="T9" fmla="*/ 78 h 107"/>
                  <a:gd name="T10" fmla="*/ 0 w 759"/>
                  <a:gd name="T11" fmla="*/ 107 h 107"/>
                  <a:gd name="T12" fmla="*/ 96 w 759"/>
                  <a:gd name="T13" fmla="*/ 89 h 107"/>
                  <a:gd name="T14" fmla="*/ 522 w 759"/>
                  <a:gd name="T15" fmla="*/ 66 h 107"/>
                  <a:gd name="T16" fmla="*/ 522 w 759"/>
                  <a:gd name="T17" fmla="*/ 66 h 10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59" h="107">
                    <a:moveTo>
                      <a:pt x="460" y="66"/>
                    </a:moveTo>
                    <a:lnTo>
                      <a:pt x="759" y="0"/>
                    </a:lnTo>
                    <a:lnTo>
                      <a:pt x="496" y="36"/>
                    </a:lnTo>
                    <a:lnTo>
                      <a:pt x="138" y="48"/>
                    </a:lnTo>
                    <a:lnTo>
                      <a:pt x="0" y="78"/>
                    </a:lnTo>
                    <a:lnTo>
                      <a:pt x="0" y="107"/>
                    </a:lnTo>
                    <a:lnTo>
                      <a:pt x="96" y="89"/>
                    </a:lnTo>
                    <a:lnTo>
                      <a:pt x="460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39" name="Freeform 11"/>
              <p:cNvSpPr>
                <a:spLocks/>
              </p:cNvSpPr>
              <p:nvPr/>
            </p:nvSpPr>
            <p:spPr bwMode="hidden">
              <a:xfrm>
                <a:off x="2314" y="3431"/>
                <a:ext cx="3182" cy="745"/>
              </a:xfrm>
              <a:custGeom>
                <a:avLst/>
                <a:gdLst>
                  <a:gd name="T0" fmla="*/ 1573 w 3169"/>
                  <a:gd name="T1" fmla="*/ 270 h 743"/>
                  <a:gd name="T2" fmla="*/ 1968 w 3169"/>
                  <a:gd name="T3" fmla="*/ 264 h 743"/>
                  <a:gd name="T4" fmla="*/ 2371 w 3169"/>
                  <a:gd name="T5" fmla="*/ 282 h 743"/>
                  <a:gd name="T6" fmla="*/ 2843 w 3169"/>
                  <a:gd name="T7" fmla="*/ 264 h 743"/>
                  <a:gd name="T8" fmla="*/ 3597 w 3169"/>
                  <a:gd name="T9" fmla="*/ 235 h 743"/>
                  <a:gd name="T10" fmla="*/ 3535 w 3169"/>
                  <a:gd name="T11" fmla="*/ 217 h 743"/>
                  <a:gd name="T12" fmla="*/ 2749 w 3169"/>
                  <a:gd name="T13" fmla="*/ 252 h 743"/>
                  <a:gd name="T14" fmla="*/ 2273 w 3169"/>
                  <a:gd name="T15" fmla="*/ 252 h 743"/>
                  <a:gd name="T16" fmla="*/ 1655 w 3169"/>
                  <a:gd name="T17" fmla="*/ 217 h 743"/>
                  <a:gd name="T18" fmla="*/ 1753 w 3169"/>
                  <a:gd name="T19" fmla="*/ 168 h 743"/>
                  <a:gd name="T20" fmla="*/ 2313 w 3169"/>
                  <a:gd name="T21" fmla="*/ 0 h 743"/>
                  <a:gd name="T22" fmla="*/ 2226 w 3169"/>
                  <a:gd name="T23" fmla="*/ 24 h 743"/>
                  <a:gd name="T24" fmla="*/ 2085 w 3169"/>
                  <a:gd name="T25" fmla="*/ 66 h 743"/>
                  <a:gd name="T26" fmla="*/ 1819 w 3169"/>
                  <a:gd name="T27" fmla="*/ 138 h 743"/>
                  <a:gd name="T28" fmla="*/ 1524 w 3169"/>
                  <a:gd name="T29" fmla="*/ 229 h 743"/>
                  <a:gd name="T30" fmla="*/ 1439 w 3169"/>
                  <a:gd name="T31" fmla="*/ 282 h 743"/>
                  <a:gd name="T32" fmla="*/ 859 w 3169"/>
                  <a:gd name="T33" fmla="*/ 444 h 743"/>
                  <a:gd name="T34" fmla="*/ 366 w 3169"/>
                  <a:gd name="T35" fmla="*/ 534 h 743"/>
                  <a:gd name="T36" fmla="*/ 0 w 3169"/>
                  <a:gd name="T37" fmla="*/ 679 h 743"/>
                  <a:gd name="T38" fmla="*/ 330 w 3169"/>
                  <a:gd name="T39" fmla="*/ 582 h 743"/>
                  <a:gd name="T40" fmla="*/ 828 w 3169"/>
                  <a:gd name="T41" fmla="*/ 480 h 743"/>
                  <a:gd name="T42" fmla="*/ 1333 w 3169"/>
                  <a:gd name="T43" fmla="*/ 342 h 743"/>
                  <a:gd name="T44" fmla="*/ 1107 w 3169"/>
                  <a:gd name="T45" fmla="*/ 522 h 743"/>
                  <a:gd name="T46" fmla="*/ 991 w 3169"/>
                  <a:gd name="T47" fmla="*/ 805 h 743"/>
                  <a:gd name="T48" fmla="*/ 985 w 3169"/>
                  <a:gd name="T49" fmla="*/ 805 h 743"/>
                  <a:gd name="T50" fmla="*/ 1057 w 3169"/>
                  <a:gd name="T51" fmla="*/ 805 h 743"/>
                  <a:gd name="T52" fmla="*/ 1158 w 3169"/>
                  <a:gd name="T53" fmla="*/ 528 h 743"/>
                  <a:gd name="T54" fmla="*/ 1474 w 3169"/>
                  <a:gd name="T55" fmla="*/ 312 h 743"/>
                  <a:gd name="T56" fmla="*/ 1739 w 3169"/>
                  <a:gd name="T57" fmla="*/ 480 h 743"/>
                  <a:gd name="T58" fmla="*/ 2009 w 3169"/>
                  <a:gd name="T59" fmla="*/ 739 h 743"/>
                  <a:gd name="T60" fmla="*/ 2105 w 3169"/>
                  <a:gd name="T61" fmla="*/ 805 h 743"/>
                  <a:gd name="T62" fmla="*/ 2178 w 3169"/>
                  <a:gd name="T63" fmla="*/ 805 h 743"/>
                  <a:gd name="T64" fmla="*/ 1920 w 3169"/>
                  <a:gd name="T65" fmla="*/ 558 h 743"/>
                  <a:gd name="T66" fmla="*/ 1573 w 3169"/>
                  <a:gd name="T67" fmla="*/ 270 h 743"/>
                  <a:gd name="T68" fmla="*/ 1573 w 3169"/>
                  <a:gd name="T69" fmla="*/ 270 h 7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3169" h="743">
                    <a:moveTo>
                      <a:pt x="1387" y="239"/>
                    </a:moveTo>
                    <a:lnTo>
                      <a:pt x="1734" y="233"/>
                    </a:lnTo>
                    <a:lnTo>
                      <a:pt x="2087" y="251"/>
                    </a:lnTo>
                    <a:lnTo>
                      <a:pt x="2505" y="233"/>
                    </a:lnTo>
                    <a:lnTo>
                      <a:pt x="3169" y="204"/>
                    </a:lnTo>
                    <a:lnTo>
                      <a:pt x="3115" y="186"/>
                    </a:lnTo>
                    <a:lnTo>
                      <a:pt x="2422" y="221"/>
                    </a:lnTo>
                    <a:lnTo>
                      <a:pt x="2003" y="221"/>
                    </a:lnTo>
                    <a:lnTo>
                      <a:pt x="1459" y="186"/>
                    </a:lnTo>
                    <a:lnTo>
                      <a:pt x="1543" y="168"/>
                    </a:lnTo>
                    <a:lnTo>
                      <a:pt x="2039" y="0"/>
                    </a:lnTo>
                    <a:lnTo>
                      <a:pt x="1961" y="24"/>
                    </a:lnTo>
                    <a:lnTo>
                      <a:pt x="1836" y="66"/>
                    </a:lnTo>
                    <a:lnTo>
                      <a:pt x="1602" y="138"/>
                    </a:lnTo>
                    <a:lnTo>
                      <a:pt x="1339" y="198"/>
                    </a:lnTo>
                    <a:lnTo>
                      <a:pt x="1268" y="251"/>
                    </a:lnTo>
                    <a:lnTo>
                      <a:pt x="765" y="413"/>
                    </a:lnTo>
                    <a:lnTo>
                      <a:pt x="335" y="503"/>
                    </a:lnTo>
                    <a:lnTo>
                      <a:pt x="0" y="617"/>
                    </a:lnTo>
                    <a:lnTo>
                      <a:pt x="299" y="539"/>
                    </a:lnTo>
                    <a:lnTo>
                      <a:pt x="735" y="449"/>
                    </a:lnTo>
                    <a:lnTo>
                      <a:pt x="1178" y="311"/>
                    </a:lnTo>
                    <a:lnTo>
                      <a:pt x="981" y="491"/>
                    </a:lnTo>
                    <a:lnTo>
                      <a:pt x="867" y="743"/>
                    </a:lnTo>
                    <a:lnTo>
                      <a:pt x="861" y="743"/>
                    </a:lnTo>
                    <a:lnTo>
                      <a:pt x="933" y="743"/>
                    </a:lnTo>
                    <a:lnTo>
                      <a:pt x="1022" y="497"/>
                    </a:lnTo>
                    <a:lnTo>
                      <a:pt x="1297" y="281"/>
                    </a:lnTo>
                    <a:lnTo>
                      <a:pt x="1531" y="449"/>
                    </a:lnTo>
                    <a:lnTo>
                      <a:pt x="1770" y="677"/>
                    </a:lnTo>
                    <a:lnTo>
                      <a:pt x="1854" y="743"/>
                    </a:lnTo>
                    <a:lnTo>
                      <a:pt x="1919" y="743"/>
                    </a:lnTo>
                    <a:lnTo>
                      <a:pt x="1692" y="527"/>
                    </a:lnTo>
                    <a:lnTo>
                      <a:pt x="1387" y="23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40" name="Rectangle 12"/>
              <p:cNvSpPr>
                <a:spLocks noChangeArrowheads="1"/>
              </p:cNvSpPr>
              <p:nvPr/>
            </p:nvSpPr>
            <p:spPr bwMode="hidden">
              <a:xfrm>
                <a:off x="192" y="127"/>
                <a:ext cx="1" cy="1"/>
              </a:xfrm>
              <a:prstGeom prst="rect">
                <a:avLst/>
              </a:prstGeom>
              <a:solidFill>
                <a:srgbClr val="9A1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zh-CN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41" name="Rectangle 13"/>
              <p:cNvSpPr>
                <a:spLocks noChangeArrowheads="1"/>
              </p:cNvSpPr>
              <p:nvPr/>
            </p:nvSpPr>
            <p:spPr bwMode="hidden">
              <a:xfrm>
                <a:off x="204" y="131"/>
                <a:ext cx="1" cy="1"/>
              </a:xfrm>
              <a:prstGeom prst="rect">
                <a:avLst/>
              </a:prstGeom>
              <a:solidFill>
                <a:srgbClr val="9A1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zh-CN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830" name="Freeform 14"/>
              <p:cNvSpPr>
                <a:spLocks/>
              </p:cNvSpPr>
              <p:nvPr/>
            </p:nvSpPr>
            <p:spPr bwMode="hidden">
              <a:xfrm>
                <a:off x="0" y="4032"/>
                <a:ext cx="5760" cy="288"/>
              </a:xfrm>
              <a:custGeom>
                <a:avLst/>
                <a:gdLst>
                  <a:gd name="T0" fmla="*/ 5740 w 5740"/>
                  <a:gd name="T1" fmla="*/ 288 h 288"/>
                  <a:gd name="T2" fmla="*/ 0 w 5740"/>
                  <a:gd name="T3" fmla="*/ 288 h 288"/>
                  <a:gd name="T4" fmla="*/ 0 w 5740"/>
                  <a:gd name="T5" fmla="*/ 0 h 288"/>
                  <a:gd name="T6" fmla="*/ 5740 w 5740"/>
                  <a:gd name="T7" fmla="*/ 0 h 288"/>
                  <a:gd name="T8" fmla="*/ 5740 w 5740"/>
                  <a:gd name="T9" fmla="*/ 288 h 288"/>
                  <a:gd name="T10" fmla="*/ 5740 w 5740"/>
                  <a:gd name="T11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88">
                    <a:moveTo>
                      <a:pt x="5740" y="288"/>
                    </a:moveTo>
                    <a:lnTo>
                      <a:pt x="0" y="288"/>
                    </a:lnTo>
                    <a:lnTo>
                      <a:pt x="0" y="0"/>
                    </a:lnTo>
                    <a:lnTo>
                      <a:pt x="5740" y="0"/>
                    </a:lnTo>
                    <a:lnTo>
                      <a:pt x="5740" y="288"/>
                    </a:lnTo>
                    <a:lnTo>
                      <a:pt x="5740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 b="1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34831" name="Freeform 15"/>
              <p:cNvSpPr>
                <a:spLocks/>
              </p:cNvSpPr>
              <p:nvPr/>
            </p:nvSpPr>
            <p:spPr bwMode="hidden">
              <a:xfrm>
                <a:off x="0" y="4032"/>
                <a:ext cx="5760" cy="336"/>
              </a:xfrm>
              <a:custGeom>
                <a:avLst/>
                <a:gdLst>
                  <a:gd name="T0" fmla="*/ 5740 w 5740"/>
                  <a:gd name="T1" fmla="*/ 288 h 288"/>
                  <a:gd name="T2" fmla="*/ 0 w 5740"/>
                  <a:gd name="T3" fmla="*/ 288 h 288"/>
                  <a:gd name="T4" fmla="*/ 0 w 5740"/>
                  <a:gd name="T5" fmla="*/ 0 h 288"/>
                  <a:gd name="T6" fmla="*/ 5740 w 5740"/>
                  <a:gd name="T7" fmla="*/ 0 h 288"/>
                  <a:gd name="T8" fmla="*/ 5740 w 5740"/>
                  <a:gd name="T9" fmla="*/ 288 h 288"/>
                  <a:gd name="T10" fmla="*/ 5740 w 5740"/>
                  <a:gd name="T11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88">
                    <a:moveTo>
                      <a:pt x="5740" y="288"/>
                    </a:moveTo>
                    <a:lnTo>
                      <a:pt x="0" y="288"/>
                    </a:lnTo>
                    <a:lnTo>
                      <a:pt x="0" y="0"/>
                    </a:lnTo>
                    <a:lnTo>
                      <a:pt x="5740" y="0"/>
                    </a:lnTo>
                    <a:lnTo>
                      <a:pt x="5740" y="288"/>
                    </a:lnTo>
                    <a:lnTo>
                      <a:pt x="5740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 b="1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34832" name="Freeform 16"/>
              <p:cNvSpPr>
                <a:spLocks/>
              </p:cNvSpPr>
              <p:nvPr/>
            </p:nvSpPr>
            <p:spPr bwMode="hidden">
              <a:xfrm>
                <a:off x="0" y="0"/>
                <a:ext cx="5760" cy="288"/>
              </a:xfrm>
              <a:custGeom>
                <a:avLst/>
                <a:gdLst>
                  <a:gd name="T0" fmla="*/ 5740 w 5740"/>
                  <a:gd name="T1" fmla="*/ 288 h 288"/>
                  <a:gd name="T2" fmla="*/ 0 w 5740"/>
                  <a:gd name="T3" fmla="*/ 288 h 288"/>
                  <a:gd name="T4" fmla="*/ 0 w 5740"/>
                  <a:gd name="T5" fmla="*/ 0 h 288"/>
                  <a:gd name="T6" fmla="*/ 5740 w 5740"/>
                  <a:gd name="T7" fmla="*/ 0 h 288"/>
                  <a:gd name="T8" fmla="*/ 5740 w 5740"/>
                  <a:gd name="T9" fmla="*/ 288 h 288"/>
                  <a:gd name="T10" fmla="*/ 5740 w 5740"/>
                  <a:gd name="T11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88">
                    <a:moveTo>
                      <a:pt x="5740" y="288"/>
                    </a:moveTo>
                    <a:lnTo>
                      <a:pt x="0" y="288"/>
                    </a:lnTo>
                    <a:lnTo>
                      <a:pt x="0" y="0"/>
                    </a:lnTo>
                    <a:lnTo>
                      <a:pt x="5740" y="0"/>
                    </a:lnTo>
                    <a:lnTo>
                      <a:pt x="5740" y="288"/>
                    </a:lnTo>
                    <a:lnTo>
                      <a:pt x="5740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5607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 b="1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045" name="Freeform 17"/>
              <p:cNvSpPr>
                <a:spLocks/>
              </p:cNvSpPr>
              <p:nvPr/>
            </p:nvSpPr>
            <p:spPr bwMode="hidden">
              <a:xfrm>
                <a:off x="509" y="229"/>
                <a:ext cx="3188" cy="2024"/>
              </a:xfrm>
              <a:custGeom>
                <a:avLst/>
                <a:gdLst>
                  <a:gd name="T0" fmla="*/ 871 w 3188"/>
                  <a:gd name="T1" fmla="*/ 1423 h 2024"/>
                  <a:gd name="T2" fmla="*/ 907 w 3188"/>
                  <a:gd name="T3" fmla="*/ 1393 h 2024"/>
                  <a:gd name="T4" fmla="*/ 991 w 3188"/>
                  <a:gd name="T5" fmla="*/ 1320 h 2024"/>
                  <a:gd name="T6" fmla="*/ 1033 w 3188"/>
                  <a:gd name="T7" fmla="*/ 1297 h 2024"/>
                  <a:gd name="T8" fmla="*/ 1086 w 3188"/>
                  <a:gd name="T9" fmla="*/ 1249 h 2024"/>
                  <a:gd name="T10" fmla="*/ 1123 w 3188"/>
                  <a:gd name="T11" fmla="*/ 1219 h 2024"/>
                  <a:gd name="T12" fmla="*/ 1057 w 3188"/>
                  <a:gd name="T13" fmla="*/ 1153 h 2024"/>
                  <a:gd name="T14" fmla="*/ 877 w 3188"/>
                  <a:gd name="T15" fmla="*/ 1021 h 2024"/>
                  <a:gd name="T16" fmla="*/ 655 w 3188"/>
                  <a:gd name="T17" fmla="*/ 907 h 2024"/>
                  <a:gd name="T18" fmla="*/ 655 w 3188"/>
                  <a:gd name="T19" fmla="*/ 846 h 2024"/>
                  <a:gd name="T20" fmla="*/ 643 w 3188"/>
                  <a:gd name="T21" fmla="*/ 708 h 2024"/>
                  <a:gd name="T22" fmla="*/ 552 w 3188"/>
                  <a:gd name="T23" fmla="*/ 642 h 2024"/>
                  <a:gd name="T24" fmla="*/ 510 w 3188"/>
                  <a:gd name="T25" fmla="*/ 570 h 2024"/>
                  <a:gd name="T26" fmla="*/ 637 w 3188"/>
                  <a:gd name="T27" fmla="*/ 564 h 2024"/>
                  <a:gd name="T28" fmla="*/ 763 w 3188"/>
                  <a:gd name="T29" fmla="*/ 570 h 2024"/>
                  <a:gd name="T30" fmla="*/ 1091 w 3188"/>
                  <a:gd name="T31" fmla="*/ 850 h 2024"/>
                  <a:gd name="T32" fmla="*/ 1009 w 3188"/>
                  <a:gd name="T33" fmla="*/ 566 h 2024"/>
                  <a:gd name="T34" fmla="*/ 1054 w 3188"/>
                  <a:gd name="T35" fmla="*/ 265 h 2024"/>
                  <a:gd name="T36" fmla="*/ 1249 w 3188"/>
                  <a:gd name="T37" fmla="*/ 0 h 2024"/>
                  <a:gd name="T38" fmla="*/ 1466 w 3188"/>
                  <a:gd name="T39" fmla="*/ 292 h 2024"/>
                  <a:gd name="T40" fmla="*/ 1475 w 3188"/>
                  <a:gd name="T41" fmla="*/ 548 h 2024"/>
                  <a:gd name="T42" fmla="*/ 1567 w 3188"/>
                  <a:gd name="T43" fmla="*/ 630 h 2024"/>
                  <a:gd name="T44" fmla="*/ 1795 w 3188"/>
                  <a:gd name="T45" fmla="*/ 365 h 2024"/>
                  <a:gd name="T46" fmla="*/ 2245 w 3188"/>
                  <a:gd name="T47" fmla="*/ 150 h 2024"/>
                  <a:gd name="T48" fmla="*/ 2618 w 3188"/>
                  <a:gd name="T49" fmla="*/ 180 h 2024"/>
                  <a:gd name="T50" fmla="*/ 3050 w 3188"/>
                  <a:gd name="T51" fmla="*/ 150 h 2024"/>
                  <a:gd name="T52" fmla="*/ 3140 w 3188"/>
                  <a:gd name="T53" fmla="*/ 210 h 2024"/>
                  <a:gd name="T54" fmla="*/ 2990 w 3188"/>
                  <a:gd name="T55" fmla="*/ 210 h 2024"/>
                  <a:gd name="T56" fmla="*/ 2834 w 3188"/>
                  <a:gd name="T57" fmla="*/ 377 h 2024"/>
                  <a:gd name="T58" fmla="*/ 2702 w 3188"/>
                  <a:gd name="T59" fmla="*/ 648 h 2024"/>
                  <a:gd name="T60" fmla="*/ 2582 w 3188"/>
                  <a:gd name="T61" fmla="*/ 828 h 2024"/>
                  <a:gd name="T62" fmla="*/ 2234 w 3188"/>
                  <a:gd name="T63" fmla="*/ 1009 h 2024"/>
                  <a:gd name="T64" fmla="*/ 1963 w 3188"/>
                  <a:gd name="T65" fmla="*/ 1075 h 2024"/>
                  <a:gd name="T66" fmla="*/ 2257 w 3188"/>
                  <a:gd name="T67" fmla="*/ 1111 h 2024"/>
                  <a:gd name="T68" fmla="*/ 2600 w 3188"/>
                  <a:gd name="T69" fmla="*/ 1207 h 2024"/>
                  <a:gd name="T70" fmla="*/ 2894 w 3188"/>
                  <a:gd name="T71" fmla="*/ 1441 h 2024"/>
                  <a:gd name="T72" fmla="*/ 3122 w 3188"/>
                  <a:gd name="T73" fmla="*/ 1555 h 2024"/>
                  <a:gd name="T74" fmla="*/ 3032 w 3188"/>
                  <a:gd name="T75" fmla="*/ 1585 h 2024"/>
                  <a:gd name="T76" fmla="*/ 3008 w 3188"/>
                  <a:gd name="T77" fmla="*/ 1591 h 2024"/>
                  <a:gd name="T78" fmla="*/ 2960 w 3188"/>
                  <a:gd name="T79" fmla="*/ 1597 h 2024"/>
                  <a:gd name="T80" fmla="*/ 2882 w 3188"/>
                  <a:gd name="T81" fmla="*/ 1609 h 2024"/>
                  <a:gd name="T82" fmla="*/ 2846 w 3188"/>
                  <a:gd name="T83" fmla="*/ 1609 h 2024"/>
                  <a:gd name="T84" fmla="*/ 2774 w 3188"/>
                  <a:gd name="T85" fmla="*/ 1615 h 2024"/>
                  <a:gd name="T86" fmla="*/ 2726 w 3188"/>
                  <a:gd name="T87" fmla="*/ 1621 h 2024"/>
                  <a:gd name="T88" fmla="*/ 2708 w 3188"/>
                  <a:gd name="T89" fmla="*/ 1621 h 2024"/>
                  <a:gd name="T90" fmla="*/ 2594 w 3188"/>
                  <a:gd name="T91" fmla="*/ 1657 h 2024"/>
                  <a:gd name="T92" fmla="*/ 2533 w 3188"/>
                  <a:gd name="T93" fmla="*/ 1663 h 2024"/>
                  <a:gd name="T94" fmla="*/ 2444 w 3188"/>
                  <a:gd name="T95" fmla="*/ 1675 h 2024"/>
                  <a:gd name="T96" fmla="*/ 2378 w 3188"/>
                  <a:gd name="T97" fmla="*/ 1687 h 2024"/>
                  <a:gd name="T98" fmla="*/ 2360 w 3188"/>
                  <a:gd name="T99" fmla="*/ 1705 h 2024"/>
                  <a:gd name="T100" fmla="*/ 2305 w 3188"/>
                  <a:gd name="T101" fmla="*/ 1687 h 2024"/>
                  <a:gd name="T102" fmla="*/ 2263 w 3188"/>
                  <a:gd name="T103" fmla="*/ 1663 h 2024"/>
                  <a:gd name="T104" fmla="*/ 2017 w 3188"/>
                  <a:gd name="T105" fmla="*/ 1585 h 2024"/>
                  <a:gd name="T106" fmla="*/ 1711 w 3188"/>
                  <a:gd name="T107" fmla="*/ 1453 h 2024"/>
                  <a:gd name="T108" fmla="*/ 1880 w 3188"/>
                  <a:gd name="T109" fmla="*/ 1844 h 2024"/>
                  <a:gd name="T110" fmla="*/ 1771 w 3188"/>
                  <a:gd name="T111" fmla="*/ 1922 h 2024"/>
                  <a:gd name="T112" fmla="*/ 1531 w 3188"/>
                  <a:gd name="T113" fmla="*/ 1753 h 2024"/>
                  <a:gd name="T114" fmla="*/ 1411 w 3188"/>
                  <a:gd name="T115" fmla="*/ 1477 h 2024"/>
                  <a:gd name="T116" fmla="*/ 1219 w 3188"/>
                  <a:gd name="T117" fmla="*/ 1291 h 2024"/>
                  <a:gd name="T118" fmla="*/ 127 w 3188"/>
                  <a:gd name="T119" fmla="*/ 2006 h 2024"/>
                  <a:gd name="T120" fmla="*/ 865 w 3188"/>
                  <a:gd name="T121" fmla="*/ 1429 h 202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3188" h="2024">
                    <a:moveTo>
                      <a:pt x="865" y="1429"/>
                    </a:moveTo>
                    <a:lnTo>
                      <a:pt x="871" y="1423"/>
                    </a:lnTo>
                    <a:lnTo>
                      <a:pt x="889" y="1411"/>
                    </a:lnTo>
                    <a:lnTo>
                      <a:pt x="907" y="1393"/>
                    </a:lnTo>
                    <a:lnTo>
                      <a:pt x="937" y="1369"/>
                    </a:lnTo>
                    <a:lnTo>
                      <a:pt x="991" y="1320"/>
                    </a:lnTo>
                    <a:lnTo>
                      <a:pt x="1015" y="1309"/>
                    </a:lnTo>
                    <a:lnTo>
                      <a:pt x="1033" y="1297"/>
                    </a:lnTo>
                    <a:lnTo>
                      <a:pt x="1057" y="1279"/>
                    </a:lnTo>
                    <a:lnTo>
                      <a:pt x="1086" y="1249"/>
                    </a:lnTo>
                    <a:lnTo>
                      <a:pt x="1111" y="1225"/>
                    </a:lnTo>
                    <a:lnTo>
                      <a:pt x="1123" y="1219"/>
                    </a:lnTo>
                    <a:lnTo>
                      <a:pt x="1123" y="1213"/>
                    </a:lnTo>
                    <a:lnTo>
                      <a:pt x="1057" y="1153"/>
                    </a:lnTo>
                    <a:lnTo>
                      <a:pt x="979" y="1051"/>
                    </a:lnTo>
                    <a:lnTo>
                      <a:pt x="877" y="1021"/>
                    </a:lnTo>
                    <a:lnTo>
                      <a:pt x="685" y="931"/>
                    </a:lnTo>
                    <a:lnTo>
                      <a:pt x="655" y="907"/>
                    </a:lnTo>
                    <a:lnTo>
                      <a:pt x="721" y="876"/>
                    </a:lnTo>
                    <a:lnTo>
                      <a:pt x="655" y="846"/>
                    </a:lnTo>
                    <a:lnTo>
                      <a:pt x="612" y="774"/>
                    </a:lnTo>
                    <a:lnTo>
                      <a:pt x="643" y="708"/>
                    </a:lnTo>
                    <a:lnTo>
                      <a:pt x="600" y="660"/>
                    </a:lnTo>
                    <a:lnTo>
                      <a:pt x="552" y="642"/>
                    </a:lnTo>
                    <a:lnTo>
                      <a:pt x="528" y="594"/>
                    </a:lnTo>
                    <a:lnTo>
                      <a:pt x="510" y="570"/>
                    </a:lnTo>
                    <a:lnTo>
                      <a:pt x="552" y="552"/>
                    </a:lnTo>
                    <a:lnTo>
                      <a:pt x="637" y="564"/>
                    </a:lnTo>
                    <a:lnTo>
                      <a:pt x="721" y="576"/>
                    </a:lnTo>
                    <a:lnTo>
                      <a:pt x="763" y="570"/>
                    </a:lnTo>
                    <a:lnTo>
                      <a:pt x="931" y="696"/>
                    </a:lnTo>
                    <a:lnTo>
                      <a:pt x="1091" y="850"/>
                    </a:lnTo>
                    <a:lnTo>
                      <a:pt x="1073" y="685"/>
                    </a:lnTo>
                    <a:lnTo>
                      <a:pt x="1009" y="566"/>
                    </a:lnTo>
                    <a:lnTo>
                      <a:pt x="945" y="393"/>
                    </a:lnTo>
                    <a:lnTo>
                      <a:pt x="1054" y="265"/>
                    </a:lnTo>
                    <a:lnTo>
                      <a:pt x="1137" y="45"/>
                    </a:lnTo>
                    <a:lnTo>
                      <a:pt x="1249" y="0"/>
                    </a:lnTo>
                    <a:lnTo>
                      <a:pt x="1338" y="137"/>
                    </a:lnTo>
                    <a:lnTo>
                      <a:pt x="1466" y="292"/>
                    </a:lnTo>
                    <a:lnTo>
                      <a:pt x="1502" y="411"/>
                    </a:lnTo>
                    <a:lnTo>
                      <a:pt x="1475" y="548"/>
                    </a:lnTo>
                    <a:lnTo>
                      <a:pt x="1347" y="768"/>
                    </a:lnTo>
                    <a:lnTo>
                      <a:pt x="1567" y="630"/>
                    </a:lnTo>
                    <a:lnTo>
                      <a:pt x="1687" y="462"/>
                    </a:lnTo>
                    <a:lnTo>
                      <a:pt x="1795" y="365"/>
                    </a:lnTo>
                    <a:lnTo>
                      <a:pt x="1940" y="239"/>
                    </a:lnTo>
                    <a:lnTo>
                      <a:pt x="2245" y="150"/>
                    </a:lnTo>
                    <a:lnTo>
                      <a:pt x="2498" y="138"/>
                    </a:lnTo>
                    <a:lnTo>
                      <a:pt x="2618" y="180"/>
                    </a:lnTo>
                    <a:lnTo>
                      <a:pt x="2815" y="138"/>
                    </a:lnTo>
                    <a:lnTo>
                      <a:pt x="3050" y="150"/>
                    </a:lnTo>
                    <a:lnTo>
                      <a:pt x="3176" y="168"/>
                    </a:lnTo>
                    <a:lnTo>
                      <a:pt x="3140" y="210"/>
                    </a:lnTo>
                    <a:lnTo>
                      <a:pt x="3116" y="192"/>
                    </a:lnTo>
                    <a:lnTo>
                      <a:pt x="2990" y="210"/>
                    </a:lnTo>
                    <a:lnTo>
                      <a:pt x="2906" y="263"/>
                    </a:lnTo>
                    <a:lnTo>
                      <a:pt x="2834" y="377"/>
                    </a:lnTo>
                    <a:lnTo>
                      <a:pt x="2768" y="534"/>
                    </a:lnTo>
                    <a:lnTo>
                      <a:pt x="2702" y="648"/>
                    </a:lnTo>
                    <a:lnTo>
                      <a:pt x="2738" y="726"/>
                    </a:lnTo>
                    <a:lnTo>
                      <a:pt x="2582" y="828"/>
                    </a:lnTo>
                    <a:lnTo>
                      <a:pt x="2444" y="913"/>
                    </a:lnTo>
                    <a:lnTo>
                      <a:pt x="2234" y="1009"/>
                    </a:lnTo>
                    <a:lnTo>
                      <a:pt x="2096" y="1063"/>
                    </a:lnTo>
                    <a:lnTo>
                      <a:pt x="1963" y="1075"/>
                    </a:lnTo>
                    <a:lnTo>
                      <a:pt x="2035" y="1117"/>
                    </a:lnTo>
                    <a:lnTo>
                      <a:pt x="2257" y="1111"/>
                    </a:lnTo>
                    <a:lnTo>
                      <a:pt x="2545" y="1135"/>
                    </a:lnTo>
                    <a:lnTo>
                      <a:pt x="2600" y="1207"/>
                    </a:lnTo>
                    <a:lnTo>
                      <a:pt x="2726" y="1303"/>
                    </a:lnTo>
                    <a:lnTo>
                      <a:pt x="2894" y="1441"/>
                    </a:lnTo>
                    <a:lnTo>
                      <a:pt x="2984" y="1471"/>
                    </a:lnTo>
                    <a:lnTo>
                      <a:pt x="3122" y="1555"/>
                    </a:lnTo>
                    <a:lnTo>
                      <a:pt x="3188" y="1543"/>
                    </a:lnTo>
                    <a:lnTo>
                      <a:pt x="3032" y="1585"/>
                    </a:lnTo>
                    <a:lnTo>
                      <a:pt x="3026" y="1585"/>
                    </a:lnTo>
                    <a:lnTo>
                      <a:pt x="3008" y="1591"/>
                    </a:lnTo>
                    <a:lnTo>
                      <a:pt x="2984" y="1591"/>
                    </a:lnTo>
                    <a:lnTo>
                      <a:pt x="2960" y="1597"/>
                    </a:lnTo>
                    <a:lnTo>
                      <a:pt x="2906" y="1603"/>
                    </a:lnTo>
                    <a:lnTo>
                      <a:pt x="2882" y="1609"/>
                    </a:lnTo>
                    <a:lnTo>
                      <a:pt x="2864" y="1609"/>
                    </a:lnTo>
                    <a:lnTo>
                      <a:pt x="2846" y="1609"/>
                    </a:lnTo>
                    <a:lnTo>
                      <a:pt x="2828" y="1609"/>
                    </a:lnTo>
                    <a:lnTo>
                      <a:pt x="2774" y="1615"/>
                    </a:lnTo>
                    <a:lnTo>
                      <a:pt x="2750" y="1615"/>
                    </a:lnTo>
                    <a:lnTo>
                      <a:pt x="2726" y="1621"/>
                    </a:lnTo>
                    <a:lnTo>
                      <a:pt x="2714" y="1621"/>
                    </a:lnTo>
                    <a:lnTo>
                      <a:pt x="2708" y="1621"/>
                    </a:lnTo>
                    <a:lnTo>
                      <a:pt x="2606" y="1657"/>
                    </a:lnTo>
                    <a:lnTo>
                      <a:pt x="2594" y="1657"/>
                    </a:lnTo>
                    <a:lnTo>
                      <a:pt x="2569" y="1657"/>
                    </a:lnTo>
                    <a:lnTo>
                      <a:pt x="2533" y="1663"/>
                    </a:lnTo>
                    <a:lnTo>
                      <a:pt x="2486" y="1669"/>
                    </a:lnTo>
                    <a:lnTo>
                      <a:pt x="2444" y="1675"/>
                    </a:lnTo>
                    <a:lnTo>
                      <a:pt x="2408" y="1681"/>
                    </a:lnTo>
                    <a:lnTo>
                      <a:pt x="2378" y="1687"/>
                    </a:lnTo>
                    <a:lnTo>
                      <a:pt x="2366" y="1699"/>
                    </a:lnTo>
                    <a:lnTo>
                      <a:pt x="2360" y="1705"/>
                    </a:lnTo>
                    <a:lnTo>
                      <a:pt x="2342" y="1705"/>
                    </a:lnTo>
                    <a:lnTo>
                      <a:pt x="2305" y="1687"/>
                    </a:lnTo>
                    <a:lnTo>
                      <a:pt x="2275" y="1669"/>
                    </a:lnTo>
                    <a:lnTo>
                      <a:pt x="2263" y="1663"/>
                    </a:lnTo>
                    <a:lnTo>
                      <a:pt x="2257" y="1657"/>
                    </a:lnTo>
                    <a:lnTo>
                      <a:pt x="2017" y="1585"/>
                    </a:lnTo>
                    <a:lnTo>
                      <a:pt x="1844" y="1489"/>
                    </a:lnTo>
                    <a:lnTo>
                      <a:pt x="1711" y="1453"/>
                    </a:lnTo>
                    <a:lnTo>
                      <a:pt x="1856" y="1693"/>
                    </a:lnTo>
                    <a:lnTo>
                      <a:pt x="1880" y="1844"/>
                    </a:lnTo>
                    <a:lnTo>
                      <a:pt x="1856" y="1994"/>
                    </a:lnTo>
                    <a:lnTo>
                      <a:pt x="1771" y="1922"/>
                    </a:lnTo>
                    <a:lnTo>
                      <a:pt x="1616" y="1795"/>
                    </a:lnTo>
                    <a:lnTo>
                      <a:pt x="1531" y="1753"/>
                    </a:lnTo>
                    <a:lnTo>
                      <a:pt x="1483" y="1633"/>
                    </a:lnTo>
                    <a:lnTo>
                      <a:pt x="1411" y="1477"/>
                    </a:lnTo>
                    <a:lnTo>
                      <a:pt x="1358" y="1381"/>
                    </a:lnTo>
                    <a:lnTo>
                      <a:pt x="1219" y="1291"/>
                    </a:lnTo>
                    <a:lnTo>
                      <a:pt x="1147" y="1279"/>
                    </a:lnTo>
                    <a:lnTo>
                      <a:pt x="127" y="2006"/>
                    </a:lnTo>
                    <a:lnTo>
                      <a:pt x="0" y="2024"/>
                    </a:lnTo>
                    <a:lnTo>
                      <a:pt x="865" y="142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46" name="Freeform 18"/>
              <p:cNvSpPr>
                <a:spLocks/>
              </p:cNvSpPr>
              <p:nvPr/>
            </p:nvSpPr>
            <p:spPr bwMode="hidden">
              <a:xfrm>
                <a:off x="1344" y="293"/>
                <a:ext cx="2144" cy="1787"/>
              </a:xfrm>
              <a:custGeom>
                <a:avLst/>
                <a:gdLst>
                  <a:gd name="T0" fmla="*/ 318 w 2144"/>
                  <a:gd name="T1" fmla="*/ 1078 h 1787"/>
                  <a:gd name="T2" fmla="*/ 217 w 2144"/>
                  <a:gd name="T3" fmla="*/ 928 h 1787"/>
                  <a:gd name="T4" fmla="*/ 102 w 2144"/>
                  <a:gd name="T5" fmla="*/ 808 h 1787"/>
                  <a:gd name="T6" fmla="*/ 36 w 2144"/>
                  <a:gd name="T7" fmla="*/ 742 h 1787"/>
                  <a:gd name="T8" fmla="*/ 0 w 2144"/>
                  <a:gd name="T9" fmla="*/ 700 h 1787"/>
                  <a:gd name="T10" fmla="*/ 270 w 2144"/>
                  <a:gd name="T11" fmla="*/ 958 h 1787"/>
                  <a:gd name="T12" fmla="*/ 294 w 2144"/>
                  <a:gd name="T13" fmla="*/ 1006 h 1787"/>
                  <a:gd name="T14" fmla="*/ 367 w 2144"/>
                  <a:gd name="T15" fmla="*/ 670 h 1787"/>
                  <a:gd name="T16" fmla="*/ 379 w 2144"/>
                  <a:gd name="T17" fmla="*/ 411 h 1787"/>
                  <a:gd name="T18" fmla="*/ 347 w 2144"/>
                  <a:gd name="T19" fmla="*/ 118 h 1787"/>
                  <a:gd name="T20" fmla="*/ 393 w 2144"/>
                  <a:gd name="T21" fmla="*/ 0 h 1787"/>
                  <a:gd name="T22" fmla="*/ 397 w 2144"/>
                  <a:gd name="T23" fmla="*/ 357 h 1787"/>
                  <a:gd name="T24" fmla="*/ 421 w 2144"/>
                  <a:gd name="T25" fmla="*/ 609 h 1787"/>
                  <a:gd name="T26" fmla="*/ 385 w 2144"/>
                  <a:gd name="T27" fmla="*/ 826 h 1787"/>
                  <a:gd name="T28" fmla="*/ 385 w 2144"/>
                  <a:gd name="T29" fmla="*/ 1036 h 1787"/>
                  <a:gd name="T30" fmla="*/ 877 w 2144"/>
                  <a:gd name="T31" fmla="*/ 784 h 1787"/>
                  <a:gd name="T32" fmla="*/ 1309 w 2144"/>
                  <a:gd name="T33" fmla="*/ 555 h 1787"/>
                  <a:gd name="T34" fmla="*/ 1802 w 2144"/>
                  <a:gd name="T35" fmla="*/ 249 h 1787"/>
                  <a:gd name="T36" fmla="*/ 2096 w 2144"/>
                  <a:gd name="T37" fmla="*/ 69 h 1787"/>
                  <a:gd name="T38" fmla="*/ 1814 w 2144"/>
                  <a:gd name="T39" fmla="*/ 279 h 1787"/>
                  <a:gd name="T40" fmla="*/ 1453 w 2144"/>
                  <a:gd name="T41" fmla="*/ 501 h 1787"/>
                  <a:gd name="T42" fmla="*/ 1123 w 2144"/>
                  <a:gd name="T43" fmla="*/ 700 h 1787"/>
                  <a:gd name="T44" fmla="*/ 739 w 2144"/>
                  <a:gd name="T45" fmla="*/ 898 h 1787"/>
                  <a:gd name="T46" fmla="*/ 463 w 2144"/>
                  <a:gd name="T47" fmla="*/ 1084 h 1787"/>
                  <a:gd name="T48" fmla="*/ 817 w 2144"/>
                  <a:gd name="T49" fmla="*/ 1193 h 1787"/>
                  <a:gd name="T50" fmla="*/ 1285 w 2144"/>
                  <a:gd name="T51" fmla="*/ 1187 h 1787"/>
                  <a:gd name="T52" fmla="*/ 1916 w 2144"/>
                  <a:gd name="T53" fmla="*/ 1396 h 1787"/>
                  <a:gd name="T54" fmla="*/ 2144 w 2144"/>
                  <a:gd name="T55" fmla="*/ 1420 h 1787"/>
                  <a:gd name="T56" fmla="*/ 1814 w 2144"/>
                  <a:gd name="T57" fmla="*/ 1408 h 1787"/>
                  <a:gd name="T58" fmla="*/ 1435 w 2144"/>
                  <a:gd name="T59" fmla="*/ 1288 h 1787"/>
                  <a:gd name="T60" fmla="*/ 1219 w 2144"/>
                  <a:gd name="T61" fmla="*/ 1229 h 1787"/>
                  <a:gd name="T62" fmla="*/ 799 w 2144"/>
                  <a:gd name="T63" fmla="*/ 1223 h 1787"/>
                  <a:gd name="T64" fmla="*/ 505 w 2144"/>
                  <a:gd name="T65" fmla="*/ 1145 h 1787"/>
                  <a:gd name="T66" fmla="*/ 733 w 2144"/>
                  <a:gd name="T67" fmla="*/ 1378 h 1787"/>
                  <a:gd name="T68" fmla="*/ 877 w 2144"/>
                  <a:gd name="T69" fmla="*/ 1619 h 1787"/>
                  <a:gd name="T70" fmla="*/ 1009 w 2144"/>
                  <a:gd name="T71" fmla="*/ 1787 h 1787"/>
                  <a:gd name="T72" fmla="*/ 817 w 2144"/>
                  <a:gd name="T73" fmla="*/ 1607 h 1787"/>
                  <a:gd name="T74" fmla="*/ 673 w 2144"/>
                  <a:gd name="T75" fmla="*/ 1372 h 1787"/>
                  <a:gd name="T76" fmla="*/ 415 w 2144"/>
                  <a:gd name="T77" fmla="*/ 1109 h 1787"/>
                  <a:gd name="T78" fmla="*/ 318 w 2144"/>
                  <a:gd name="T79" fmla="*/ 1078 h 1787"/>
                  <a:gd name="T80" fmla="*/ 318 w 2144"/>
                  <a:gd name="T81" fmla="*/ 1078 h 178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144" h="1787">
                    <a:moveTo>
                      <a:pt x="318" y="1078"/>
                    </a:moveTo>
                    <a:lnTo>
                      <a:pt x="217" y="928"/>
                    </a:lnTo>
                    <a:lnTo>
                      <a:pt x="102" y="808"/>
                    </a:lnTo>
                    <a:lnTo>
                      <a:pt x="36" y="742"/>
                    </a:lnTo>
                    <a:lnTo>
                      <a:pt x="0" y="700"/>
                    </a:lnTo>
                    <a:lnTo>
                      <a:pt x="270" y="958"/>
                    </a:lnTo>
                    <a:lnTo>
                      <a:pt x="294" y="1006"/>
                    </a:lnTo>
                    <a:lnTo>
                      <a:pt x="367" y="670"/>
                    </a:lnTo>
                    <a:lnTo>
                      <a:pt x="379" y="411"/>
                    </a:lnTo>
                    <a:lnTo>
                      <a:pt x="347" y="118"/>
                    </a:lnTo>
                    <a:lnTo>
                      <a:pt x="393" y="0"/>
                    </a:lnTo>
                    <a:lnTo>
                      <a:pt x="397" y="357"/>
                    </a:lnTo>
                    <a:lnTo>
                      <a:pt x="421" y="609"/>
                    </a:lnTo>
                    <a:lnTo>
                      <a:pt x="385" y="826"/>
                    </a:lnTo>
                    <a:lnTo>
                      <a:pt x="385" y="1036"/>
                    </a:lnTo>
                    <a:lnTo>
                      <a:pt x="877" y="784"/>
                    </a:lnTo>
                    <a:lnTo>
                      <a:pt x="1309" y="555"/>
                    </a:lnTo>
                    <a:lnTo>
                      <a:pt x="1802" y="249"/>
                    </a:lnTo>
                    <a:lnTo>
                      <a:pt x="2096" y="69"/>
                    </a:lnTo>
                    <a:lnTo>
                      <a:pt x="1814" y="279"/>
                    </a:lnTo>
                    <a:lnTo>
                      <a:pt x="1453" y="501"/>
                    </a:lnTo>
                    <a:lnTo>
                      <a:pt x="1123" y="700"/>
                    </a:lnTo>
                    <a:lnTo>
                      <a:pt x="739" y="898"/>
                    </a:lnTo>
                    <a:lnTo>
                      <a:pt x="463" y="1084"/>
                    </a:lnTo>
                    <a:lnTo>
                      <a:pt x="817" y="1193"/>
                    </a:lnTo>
                    <a:lnTo>
                      <a:pt x="1285" y="1187"/>
                    </a:lnTo>
                    <a:lnTo>
                      <a:pt x="1916" y="1396"/>
                    </a:lnTo>
                    <a:lnTo>
                      <a:pt x="2144" y="1420"/>
                    </a:lnTo>
                    <a:lnTo>
                      <a:pt x="1814" y="1408"/>
                    </a:lnTo>
                    <a:lnTo>
                      <a:pt x="1435" y="1288"/>
                    </a:lnTo>
                    <a:lnTo>
                      <a:pt x="1219" y="1229"/>
                    </a:lnTo>
                    <a:lnTo>
                      <a:pt x="799" y="1223"/>
                    </a:lnTo>
                    <a:lnTo>
                      <a:pt x="505" y="1145"/>
                    </a:lnTo>
                    <a:lnTo>
                      <a:pt x="733" y="1378"/>
                    </a:lnTo>
                    <a:lnTo>
                      <a:pt x="877" y="1619"/>
                    </a:lnTo>
                    <a:lnTo>
                      <a:pt x="1009" y="1787"/>
                    </a:lnTo>
                    <a:lnTo>
                      <a:pt x="817" y="1607"/>
                    </a:lnTo>
                    <a:lnTo>
                      <a:pt x="673" y="1372"/>
                    </a:lnTo>
                    <a:lnTo>
                      <a:pt x="415" y="1109"/>
                    </a:lnTo>
                    <a:lnTo>
                      <a:pt x="318" y="107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34835" name="Freeform 19"/>
              <p:cNvSpPr>
                <a:spLocks/>
              </p:cNvSpPr>
              <p:nvPr/>
            </p:nvSpPr>
            <p:spPr bwMode="hidden">
              <a:xfrm>
                <a:off x="2932" y="1728"/>
                <a:ext cx="2828" cy="2366"/>
              </a:xfrm>
              <a:custGeom>
                <a:avLst/>
                <a:gdLst>
                  <a:gd name="T0" fmla="*/ 1814 w 2828"/>
                  <a:gd name="T1" fmla="*/ 606 h 2366"/>
                  <a:gd name="T2" fmla="*/ 1615 w 2828"/>
                  <a:gd name="T3" fmla="*/ 252 h 2366"/>
                  <a:gd name="T4" fmla="*/ 1345 w 2828"/>
                  <a:gd name="T5" fmla="*/ 132 h 2366"/>
                  <a:gd name="T6" fmla="*/ 1381 w 2828"/>
                  <a:gd name="T7" fmla="*/ 492 h 2366"/>
                  <a:gd name="T8" fmla="*/ 955 w 2828"/>
                  <a:gd name="T9" fmla="*/ 221 h 2366"/>
                  <a:gd name="T10" fmla="*/ 877 w 2828"/>
                  <a:gd name="T11" fmla="*/ 161 h 2366"/>
                  <a:gd name="T12" fmla="*/ 841 w 2828"/>
                  <a:gd name="T13" fmla="*/ 167 h 2366"/>
                  <a:gd name="T14" fmla="*/ 720 w 2828"/>
                  <a:gd name="T15" fmla="*/ 161 h 2366"/>
                  <a:gd name="T16" fmla="*/ 613 w 2828"/>
                  <a:gd name="T17" fmla="*/ 144 h 2366"/>
                  <a:gd name="T18" fmla="*/ 492 w 2828"/>
                  <a:gd name="T19" fmla="*/ 161 h 2366"/>
                  <a:gd name="T20" fmla="*/ 432 w 2828"/>
                  <a:gd name="T21" fmla="*/ 150 h 2366"/>
                  <a:gd name="T22" fmla="*/ 342 w 2828"/>
                  <a:gd name="T23" fmla="*/ 138 h 2366"/>
                  <a:gd name="T24" fmla="*/ 246 w 2828"/>
                  <a:gd name="T25" fmla="*/ 126 h 2366"/>
                  <a:gd name="T26" fmla="*/ 174 w 2828"/>
                  <a:gd name="T27" fmla="*/ 114 h 2366"/>
                  <a:gd name="T28" fmla="*/ 216 w 2828"/>
                  <a:gd name="T29" fmla="*/ 240 h 2366"/>
                  <a:gd name="T30" fmla="*/ 607 w 2828"/>
                  <a:gd name="T31" fmla="*/ 588 h 2366"/>
                  <a:gd name="T32" fmla="*/ 1177 w 2828"/>
                  <a:gd name="T33" fmla="*/ 817 h 2366"/>
                  <a:gd name="T34" fmla="*/ 972 w 2828"/>
                  <a:gd name="T35" fmla="*/ 871 h 2366"/>
                  <a:gd name="T36" fmla="*/ 492 w 2828"/>
                  <a:gd name="T37" fmla="*/ 1111 h 2366"/>
                  <a:gd name="T38" fmla="*/ 276 w 2828"/>
                  <a:gd name="T39" fmla="*/ 1441 h 2366"/>
                  <a:gd name="T40" fmla="*/ 42 w 2828"/>
                  <a:gd name="T41" fmla="*/ 1441 h 2366"/>
                  <a:gd name="T42" fmla="*/ 367 w 2828"/>
                  <a:gd name="T43" fmla="*/ 1585 h 2366"/>
                  <a:gd name="T44" fmla="*/ 949 w 2828"/>
                  <a:gd name="T45" fmla="*/ 1712 h 2366"/>
                  <a:gd name="T46" fmla="*/ 1519 w 2828"/>
                  <a:gd name="T47" fmla="*/ 1537 h 2366"/>
                  <a:gd name="T48" fmla="*/ 1735 w 2828"/>
                  <a:gd name="T49" fmla="*/ 1513 h 2366"/>
                  <a:gd name="T50" fmla="*/ 1723 w 2828"/>
                  <a:gd name="T51" fmla="*/ 1802 h 2366"/>
                  <a:gd name="T52" fmla="*/ 2042 w 2828"/>
                  <a:gd name="T53" fmla="*/ 2229 h 2366"/>
                  <a:gd name="T54" fmla="*/ 2191 w 2828"/>
                  <a:gd name="T55" fmla="*/ 2133 h 2366"/>
                  <a:gd name="T56" fmla="*/ 2270 w 2828"/>
                  <a:gd name="T57" fmla="*/ 1970 h 2366"/>
                  <a:gd name="T58" fmla="*/ 2233 w 2828"/>
                  <a:gd name="T59" fmla="*/ 1573 h 2366"/>
                  <a:gd name="T60" fmla="*/ 2294 w 2828"/>
                  <a:gd name="T61" fmla="*/ 1483 h 2366"/>
                  <a:gd name="T62" fmla="*/ 2588 w 2828"/>
                  <a:gd name="T63" fmla="*/ 1688 h 2366"/>
                  <a:gd name="T64" fmla="*/ 2695 w 2828"/>
                  <a:gd name="T65" fmla="*/ 1682 h 2366"/>
                  <a:gd name="T66" fmla="*/ 2588 w 2828"/>
                  <a:gd name="T67" fmla="*/ 1543 h 2366"/>
                  <a:gd name="T68" fmla="*/ 2510 w 2828"/>
                  <a:gd name="T69" fmla="*/ 1357 h 2366"/>
                  <a:gd name="T70" fmla="*/ 2354 w 2828"/>
                  <a:gd name="T71" fmla="*/ 1184 h 2366"/>
                  <a:gd name="T72" fmla="*/ 2102 w 2828"/>
                  <a:gd name="T73" fmla="*/ 931 h 2366"/>
                  <a:gd name="T74" fmla="*/ 2137 w 2828"/>
                  <a:gd name="T75" fmla="*/ 907 h 2366"/>
                  <a:gd name="T76" fmla="*/ 2215 w 2828"/>
                  <a:gd name="T77" fmla="*/ 871 h 2366"/>
                  <a:gd name="T78" fmla="*/ 2324 w 2828"/>
                  <a:gd name="T79" fmla="*/ 817 h 2366"/>
                  <a:gd name="T80" fmla="*/ 2372 w 2828"/>
                  <a:gd name="T81" fmla="*/ 787 h 2366"/>
                  <a:gd name="T82" fmla="*/ 2078 w 2828"/>
                  <a:gd name="T83" fmla="*/ 865 h 2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28" h="2366">
                    <a:moveTo>
                      <a:pt x="2006" y="835"/>
                    </a:moveTo>
                    <a:lnTo>
                      <a:pt x="1873" y="715"/>
                    </a:lnTo>
                    <a:lnTo>
                      <a:pt x="1814" y="606"/>
                    </a:lnTo>
                    <a:lnTo>
                      <a:pt x="1747" y="438"/>
                    </a:lnTo>
                    <a:lnTo>
                      <a:pt x="1699" y="312"/>
                    </a:lnTo>
                    <a:lnTo>
                      <a:pt x="1615" y="252"/>
                    </a:lnTo>
                    <a:lnTo>
                      <a:pt x="1453" y="84"/>
                    </a:lnTo>
                    <a:lnTo>
                      <a:pt x="1375" y="0"/>
                    </a:lnTo>
                    <a:lnTo>
                      <a:pt x="1345" y="132"/>
                    </a:lnTo>
                    <a:lnTo>
                      <a:pt x="1369" y="294"/>
                    </a:lnTo>
                    <a:lnTo>
                      <a:pt x="1513" y="558"/>
                    </a:lnTo>
                    <a:lnTo>
                      <a:pt x="1381" y="492"/>
                    </a:lnTo>
                    <a:lnTo>
                      <a:pt x="1201" y="360"/>
                    </a:lnTo>
                    <a:lnTo>
                      <a:pt x="961" y="227"/>
                    </a:lnTo>
                    <a:lnTo>
                      <a:pt x="955" y="221"/>
                    </a:lnTo>
                    <a:lnTo>
                      <a:pt x="949" y="215"/>
                    </a:lnTo>
                    <a:lnTo>
                      <a:pt x="913" y="185"/>
                    </a:lnTo>
                    <a:lnTo>
                      <a:pt x="877" y="161"/>
                    </a:lnTo>
                    <a:lnTo>
                      <a:pt x="859" y="156"/>
                    </a:lnTo>
                    <a:lnTo>
                      <a:pt x="853" y="161"/>
                    </a:lnTo>
                    <a:lnTo>
                      <a:pt x="841" y="167"/>
                    </a:lnTo>
                    <a:lnTo>
                      <a:pt x="810" y="173"/>
                    </a:lnTo>
                    <a:lnTo>
                      <a:pt x="768" y="167"/>
                    </a:lnTo>
                    <a:lnTo>
                      <a:pt x="720" y="161"/>
                    </a:lnTo>
                    <a:lnTo>
                      <a:pt x="678" y="156"/>
                    </a:lnTo>
                    <a:lnTo>
                      <a:pt x="637" y="150"/>
                    </a:lnTo>
                    <a:lnTo>
                      <a:pt x="613" y="144"/>
                    </a:lnTo>
                    <a:lnTo>
                      <a:pt x="601" y="144"/>
                    </a:lnTo>
                    <a:lnTo>
                      <a:pt x="498" y="161"/>
                    </a:lnTo>
                    <a:lnTo>
                      <a:pt x="492" y="161"/>
                    </a:lnTo>
                    <a:lnTo>
                      <a:pt x="480" y="156"/>
                    </a:lnTo>
                    <a:lnTo>
                      <a:pt x="456" y="156"/>
                    </a:lnTo>
                    <a:lnTo>
                      <a:pt x="432" y="150"/>
                    </a:lnTo>
                    <a:lnTo>
                      <a:pt x="379" y="144"/>
                    </a:lnTo>
                    <a:lnTo>
                      <a:pt x="361" y="138"/>
                    </a:lnTo>
                    <a:lnTo>
                      <a:pt x="342" y="138"/>
                    </a:lnTo>
                    <a:lnTo>
                      <a:pt x="324" y="138"/>
                    </a:lnTo>
                    <a:lnTo>
                      <a:pt x="300" y="132"/>
                    </a:lnTo>
                    <a:lnTo>
                      <a:pt x="246" y="126"/>
                    </a:lnTo>
                    <a:lnTo>
                      <a:pt x="216" y="120"/>
                    </a:lnTo>
                    <a:lnTo>
                      <a:pt x="192" y="120"/>
                    </a:lnTo>
                    <a:lnTo>
                      <a:pt x="174" y="114"/>
                    </a:lnTo>
                    <a:lnTo>
                      <a:pt x="168" y="114"/>
                    </a:lnTo>
                    <a:lnTo>
                      <a:pt x="6" y="120"/>
                    </a:lnTo>
                    <a:lnTo>
                      <a:pt x="216" y="240"/>
                    </a:lnTo>
                    <a:lnTo>
                      <a:pt x="306" y="294"/>
                    </a:lnTo>
                    <a:lnTo>
                      <a:pt x="480" y="462"/>
                    </a:lnTo>
                    <a:lnTo>
                      <a:pt x="607" y="588"/>
                    </a:lnTo>
                    <a:lnTo>
                      <a:pt x="655" y="672"/>
                    </a:lnTo>
                    <a:lnTo>
                      <a:pt x="949" y="769"/>
                    </a:lnTo>
                    <a:lnTo>
                      <a:pt x="1177" y="817"/>
                    </a:lnTo>
                    <a:lnTo>
                      <a:pt x="1249" y="871"/>
                    </a:lnTo>
                    <a:lnTo>
                      <a:pt x="1117" y="853"/>
                    </a:lnTo>
                    <a:lnTo>
                      <a:pt x="972" y="871"/>
                    </a:lnTo>
                    <a:lnTo>
                      <a:pt x="756" y="919"/>
                    </a:lnTo>
                    <a:lnTo>
                      <a:pt x="619" y="961"/>
                    </a:lnTo>
                    <a:lnTo>
                      <a:pt x="492" y="1111"/>
                    </a:lnTo>
                    <a:lnTo>
                      <a:pt x="420" y="1214"/>
                    </a:lnTo>
                    <a:lnTo>
                      <a:pt x="348" y="1345"/>
                    </a:lnTo>
                    <a:lnTo>
                      <a:pt x="276" y="1441"/>
                    </a:lnTo>
                    <a:lnTo>
                      <a:pt x="192" y="1471"/>
                    </a:lnTo>
                    <a:lnTo>
                      <a:pt x="66" y="1465"/>
                    </a:lnTo>
                    <a:lnTo>
                      <a:pt x="42" y="1441"/>
                    </a:lnTo>
                    <a:lnTo>
                      <a:pt x="0" y="1471"/>
                    </a:lnTo>
                    <a:lnTo>
                      <a:pt x="126" y="1519"/>
                    </a:lnTo>
                    <a:lnTo>
                      <a:pt x="367" y="1585"/>
                    </a:lnTo>
                    <a:lnTo>
                      <a:pt x="570" y="1591"/>
                    </a:lnTo>
                    <a:lnTo>
                      <a:pt x="690" y="1664"/>
                    </a:lnTo>
                    <a:lnTo>
                      <a:pt x="949" y="1712"/>
                    </a:lnTo>
                    <a:lnTo>
                      <a:pt x="1260" y="1694"/>
                    </a:lnTo>
                    <a:lnTo>
                      <a:pt x="1411" y="1603"/>
                    </a:lnTo>
                    <a:lnTo>
                      <a:pt x="1519" y="1537"/>
                    </a:lnTo>
                    <a:lnTo>
                      <a:pt x="1645" y="1399"/>
                    </a:lnTo>
                    <a:lnTo>
                      <a:pt x="1699" y="1387"/>
                    </a:lnTo>
                    <a:lnTo>
                      <a:pt x="1735" y="1513"/>
                    </a:lnTo>
                    <a:lnTo>
                      <a:pt x="1729" y="1567"/>
                    </a:lnTo>
                    <a:lnTo>
                      <a:pt x="1723" y="1670"/>
                    </a:lnTo>
                    <a:lnTo>
                      <a:pt x="1723" y="1802"/>
                    </a:lnTo>
                    <a:lnTo>
                      <a:pt x="1831" y="1964"/>
                    </a:lnTo>
                    <a:lnTo>
                      <a:pt x="1957" y="2090"/>
                    </a:lnTo>
                    <a:lnTo>
                      <a:pt x="2042" y="2229"/>
                    </a:lnTo>
                    <a:lnTo>
                      <a:pt x="2155" y="2366"/>
                    </a:lnTo>
                    <a:lnTo>
                      <a:pt x="2161" y="2295"/>
                    </a:lnTo>
                    <a:lnTo>
                      <a:pt x="2191" y="2133"/>
                    </a:lnTo>
                    <a:lnTo>
                      <a:pt x="2215" y="2048"/>
                    </a:lnTo>
                    <a:lnTo>
                      <a:pt x="2258" y="2042"/>
                    </a:lnTo>
                    <a:lnTo>
                      <a:pt x="2270" y="1970"/>
                    </a:lnTo>
                    <a:lnTo>
                      <a:pt x="2342" y="1868"/>
                    </a:lnTo>
                    <a:lnTo>
                      <a:pt x="2324" y="1748"/>
                    </a:lnTo>
                    <a:lnTo>
                      <a:pt x="2233" y="1573"/>
                    </a:lnTo>
                    <a:lnTo>
                      <a:pt x="2209" y="1453"/>
                    </a:lnTo>
                    <a:lnTo>
                      <a:pt x="2209" y="1345"/>
                    </a:lnTo>
                    <a:lnTo>
                      <a:pt x="2294" y="1483"/>
                    </a:lnTo>
                    <a:lnTo>
                      <a:pt x="2461" y="1651"/>
                    </a:lnTo>
                    <a:lnTo>
                      <a:pt x="2504" y="1651"/>
                    </a:lnTo>
                    <a:lnTo>
                      <a:pt x="2588" y="1688"/>
                    </a:lnTo>
                    <a:lnTo>
                      <a:pt x="2678" y="1718"/>
                    </a:lnTo>
                    <a:lnTo>
                      <a:pt x="2720" y="1712"/>
                    </a:lnTo>
                    <a:lnTo>
                      <a:pt x="2695" y="1682"/>
                    </a:lnTo>
                    <a:lnTo>
                      <a:pt x="2678" y="1627"/>
                    </a:lnTo>
                    <a:lnTo>
                      <a:pt x="2630" y="1597"/>
                    </a:lnTo>
                    <a:lnTo>
                      <a:pt x="2588" y="1543"/>
                    </a:lnTo>
                    <a:lnTo>
                      <a:pt x="2618" y="1483"/>
                    </a:lnTo>
                    <a:lnTo>
                      <a:pt x="2576" y="1399"/>
                    </a:lnTo>
                    <a:lnTo>
                      <a:pt x="2510" y="1357"/>
                    </a:lnTo>
                    <a:lnTo>
                      <a:pt x="2576" y="1351"/>
                    </a:lnTo>
                    <a:lnTo>
                      <a:pt x="2552" y="1315"/>
                    </a:lnTo>
                    <a:lnTo>
                      <a:pt x="2354" y="1184"/>
                    </a:lnTo>
                    <a:lnTo>
                      <a:pt x="2252" y="1123"/>
                    </a:lnTo>
                    <a:lnTo>
                      <a:pt x="2173" y="1009"/>
                    </a:lnTo>
                    <a:lnTo>
                      <a:pt x="2102" y="931"/>
                    </a:lnTo>
                    <a:lnTo>
                      <a:pt x="2108" y="931"/>
                    </a:lnTo>
                    <a:lnTo>
                      <a:pt x="2114" y="925"/>
                    </a:lnTo>
                    <a:lnTo>
                      <a:pt x="2137" y="907"/>
                    </a:lnTo>
                    <a:lnTo>
                      <a:pt x="2167" y="883"/>
                    </a:lnTo>
                    <a:lnTo>
                      <a:pt x="2197" y="877"/>
                    </a:lnTo>
                    <a:lnTo>
                      <a:pt x="2215" y="871"/>
                    </a:lnTo>
                    <a:lnTo>
                      <a:pt x="2240" y="859"/>
                    </a:lnTo>
                    <a:lnTo>
                      <a:pt x="2300" y="829"/>
                    </a:lnTo>
                    <a:lnTo>
                      <a:pt x="2324" y="817"/>
                    </a:lnTo>
                    <a:lnTo>
                      <a:pt x="2348" y="799"/>
                    </a:lnTo>
                    <a:lnTo>
                      <a:pt x="2366" y="793"/>
                    </a:lnTo>
                    <a:lnTo>
                      <a:pt x="2372" y="787"/>
                    </a:lnTo>
                    <a:lnTo>
                      <a:pt x="2828" y="588"/>
                    </a:lnTo>
                    <a:lnTo>
                      <a:pt x="2828" y="528"/>
                    </a:lnTo>
                    <a:lnTo>
                      <a:pt x="2078" y="865"/>
                    </a:lnTo>
                    <a:lnTo>
                      <a:pt x="2006" y="835"/>
                    </a:lnTo>
                    <a:lnTo>
                      <a:pt x="2006" y="83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50000">
                    <a:schemeClr val="bg1"/>
                  </a:gs>
                  <a:gs pos="100000">
                    <a:schemeClr val="bg2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 b="1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048" name="Freeform 20"/>
              <p:cNvSpPr>
                <a:spLocks/>
              </p:cNvSpPr>
              <p:nvPr/>
            </p:nvSpPr>
            <p:spPr bwMode="hidden">
              <a:xfrm>
                <a:off x="3160" y="1860"/>
                <a:ext cx="2162" cy="1934"/>
              </a:xfrm>
              <a:custGeom>
                <a:avLst/>
                <a:gdLst>
                  <a:gd name="T0" fmla="*/ 2097 w 2153"/>
                  <a:gd name="T1" fmla="*/ 913 h 1930"/>
                  <a:gd name="T2" fmla="*/ 2203 w 2153"/>
                  <a:gd name="T3" fmla="*/ 1081 h 1930"/>
                  <a:gd name="T4" fmla="*/ 2336 w 2153"/>
                  <a:gd name="T5" fmla="*/ 1241 h 1930"/>
                  <a:gd name="T6" fmla="*/ 2409 w 2153"/>
                  <a:gd name="T7" fmla="*/ 1339 h 1930"/>
                  <a:gd name="T8" fmla="*/ 2449 w 2153"/>
                  <a:gd name="T9" fmla="*/ 1387 h 1930"/>
                  <a:gd name="T10" fmla="*/ 2149 w 2153"/>
                  <a:gd name="T11" fmla="*/ 1039 h 1930"/>
                  <a:gd name="T12" fmla="*/ 2117 w 2153"/>
                  <a:gd name="T13" fmla="*/ 991 h 1930"/>
                  <a:gd name="T14" fmla="*/ 2028 w 2153"/>
                  <a:gd name="T15" fmla="*/ 1333 h 1930"/>
                  <a:gd name="T16" fmla="*/ 2014 w 2153"/>
                  <a:gd name="T17" fmla="*/ 1579 h 1930"/>
                  <a:gd name="T18" fmla="*/ 2070 w 2153"/>
                  <a:gd name="T19" fmla="*/ 2030 h 1930"/>
                  <a:gd name="T20" fmla="*/ 2035 w 2153"/>
                  <a:gd name="T21" fmla="*/ 2054 h 1930"/>
                  <a:gd name="T22" fmla="*/ 1987 w 2153"/>
                  <a:gd name="T23" fmla="*/ 1627 h 1930"/>
                  <a:gd name="T24" fmla="*/ 1966 w 2153"/>
                  <a:gd name="T25" fmla="*/ 1381 h 1930"/>
                  <a:gd name="T26" fmla="*/ 2007 w 2153"/>
                  <a:gd name="T27" fmla="*/ 1147 h 1930"/>
                  <a:gd name="T28" fmla="*/ 2014 w 2153"/>
                  <a:gd name="T29" fmla="*/ 937 h 1930"/>
                  <a:gd name="T30" fmla="*/ 1444 w 2153"/>
                  <a:gd name="T31" fmla="*/ 1069 h 1930"/>
                  <a:gd name="T32" fmla="*/ 944 w 2153"/>
                  <a:gd name="T33" fmla="*/ 1194 h 1930"/>
                  <a:gd name="T34" fmla="*/ 354 w 2153"/>
                  <a:gd name="T35" fmla="*/ 1405 h 1930"/>
                  <a:gd name="T36" fmla="*/ 18 w 2153"/>
                  <a:gd name="T37" fmla="*/ 1513 h 1930"/>
                  <a:gd name="T38" fmla="*/ 342 w 2153"/>
                  <a:gd name="T39" fmla="*/ 1375 h 1930"/>
                  <a:gd name="T40" fmla="*/ 775 w 2153"/>
                  <a:gd name="T41" fmla="*/ 1206 h 1930"/>
                  <a:gd name="T42" fmla="*/ 1163 w 2153"/>
                  <a:gd name="T43" fmla="*/ 1099 h 1930"/>
                  <a:gd name="T44" fmla="*/ 1604 w 2153"/>
                  <a:gd name="T45" fmla="*/ 991 h 1930"/>
                  <a:gd name="T46" fmla="*/ 1925 w 2153"/>
                  <a:gd name="T47" fmla="*/ 877 h 1930"/>
                  <a:gd name="T48" fmla="*/ 1519 w 2153"/>
                  <a:gd name="T49" fmla="*/ 654 h 1930"/>
                  <a:gd name="T50" fmla="*/ 985 w 2153"/>
                  <a:gd name="T51" fmla="*/ 546 h 1930"/>
                  <a:gd name="T52" fmla="*/ 258 w 2153"/>
                  <a:gd name="T53" fmla="*/ 161 h 1930"/>
                  <a:gd name="T54" fmla="*/ 0 w 2153"/>
                  <a:gd name="T55" fmla="*/ 83 h 1930"/>
                  <a:gd name="T56" fmla="*/ 361 w 2153"/>
                  <a:gd name="T57" fmla="*/ 179 h 1930"/>
                  <a:gd name="T58" fmla="*/ 805 w 2153"/>
                  <a:gd name="T59" fmla="*/ 414 h 1930"/>
                  <a:gd name="T60" fmla="*/ 1057 w 2153"/>
                  <a:gd name="T61" fmla="*/ 522 h 1930"/>
                  <a:gd name="T62" fmla="*/ 1537 w 2153"/>
                  <a:gd name="T63" fmla="*/ 624 h 1930"/>
                  <a:gd name="T64" fmla="*/ 1877 w 2153"/>
                  <a:gd name="T65" fmla="*/ 805 h 1930"/>
                  <a:gd name="T66" fmla="*/ 1618 w 2153"/>
                  <a:gd name="T67" fmla="*/ 492 h 1930"/>
                  <a:gd name="T68" fmla="*/ 1466 w 2153"/>
                  <a:gd name="T69" fmla="*/ 191 h 1930"/>
                  <a:gd name="T70" fmla="*/ 1309 w 2153"/>
                  <a:gd name="T71" fmla="*/ 0 h 1930"/>
                  <a:gd name="T72" fmla="*/ 1525 w 2153"/>
                  <a:gd name="T73" fmla="*/ 215 h 1930"/>
                  <a:gd name="T74" fmla="*/ 1695 w 2153"/>
                  <a:gd name="T75" fmla="*/ 516 h 1930"/>
                  <a:gd name="T76" fmla="*/ 1987 w 2153"/>
                  <a:gd name="T77" fmla="*/ 865 h 1930"/>
                  <a:gd name="T78" fmla="*/ 2097 w 2153"/>
                  <a:gd name="T79" fmla="*/ 913 h 1930"/>
                  <a:gd name="T80" fmla="*/ 2097 w 2153"/>
                  <a:gd name="T81" fmla="*/ 913 h 193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153" h="1930">
                    <a:moveTo>
                      <a:pt x="1842" y="851"/>
                    </a:moveTo>
                    <a:lnTo>
                      <a:pt x="1937" y="1019"/>
                    </a:lnTo>
                    <a:lnTo>
                      <a:pt x="2051" y="1168"/>
                    </a:lnTo>
                    <a:lnTo>
                      <a:pt x="2117" y="1246"/>
                    </a:lnTo>
                    <a:lnTo>
                      <a:pt x="2153" y="1294"/>
                    </a:lnTo>
                    <a:lnTo>
                      <a:pt x="1889" y="977"/>
                    </a:lnTo>
                    <a:lnTo>
                      <a:pt x="1860" y="929"/>
                    </a:lnTo>
                    <a:lnTo>
                      <a:pt x="1782" y="1240"/>
                    </a:lnTo>
                    <a:lnTo>
                      <a:pt x="1770" y="1486"/>
                    </a:lnTo>
                    <a:lnTo>
                      <a:pt x="1818" y="1906"/>
                    </a:lnTo>
                    <a:lnTo>
                      <a:pt x="1788" y="1930"/>
                    </a:lnTo>
                    <a:lnTo>
                      <a:pt x="1746" y="1534"/>
                    </a:lnTo>
                    <a:lnTo>
                      <a:pt x="1728" y="1288"/>
                    </a:lnTo>
                    <a:lnTo>
                      <a:pt x="1764" y="1085"/>
                    </a:lnTo>
                    <a:lnTo>
                      <a:pt x="1770" y="875"/>
                    </a:lnTo>
                    <a:lnTo>
                      <a:pt x="1268" y="1007"/>
                    </a:lnTo>
                    <a:lnTo>
                      <a:pt x="825" y="1132"/>
                    </a:lnTo>
                    <a:lnTo>
                      <a:pt x="323" y="1312"/>
                    </a:lnTo>
                    <a:lnTo>
                      <a:pt x="18" y="1420"/>
                    </a:lnTo>
                    <a:lnTo>
                      <a:pt x="311" y="1282"/>
                    </a:lnTo>
                    <a:lnTo>
                      <a:pt x="682" y="1144"/>
                    </a:lnTo>
                    <a:lnTo>
                      <a:pt x="1022" y="1037"/>
                    </a:lnTo>
                    <a:lnTo>
                      <a:pt x="1411" y="929"/>
                    </a:lnTo>
                    <a:lnTo>
                      <a:pt x="1692" y="815"/>
                    </a:lnTo>
                    <a:lnTo>
                      <a:pt x="1333" y="623"/>
                    </a:lnTo>
                    <a:lnTo>
                      <a:pt x="861" y="515"/>
                    </a:lnTo>
                    <a:lnTo>
                      <a:pt x="227" y="161"/>
                    </a:lnTo>
                    <a:lnTo>
                      <a:pt x="0" y="83"/>
                    </a:lnTo>
                    <a:lnTo>
                      <a:pt x="329" y="179"/>
                    </a:lnTo>
                    <a:lnTo>
                      <a:pt x="712" y="383"/>
                    </a:lnTo>
                    <a:lnTo>
                      <a:pt x="933" y="491"/>
                    </a:lnTo>
                    <a:lnTo>
                      <a:pt x="1351" y="593"/>
                    </a:lnTo>
                    <a:lnTo>
                      <a:pt x="1650" y="743"/>
                    </a:lnTo>
                    <a:lnTo>
                      <a:pt x="1423" y="461"/>
                    </a:lnTo>
                    <a:lnTo>
                      <a:pt x="1286" y="191"/>
                    </a:lnTo>
                    <a:lnTo>
                      <a:pt x="1154" y="0"/>
                    </a:lnTo>
                    <a:lnTo>
                      <a:pt x="1339" y="215"/>
                    </a:lnTo>
                    <a:lnTo>
                      <a:pt x="1489" y="485"/>
                    </a:lnTo>
                    <a:lnTo>
                      <a:pt x="1746" y="803"/>
                    </a:lnTo>
                    <a:lnTo>
                      <a:pt x="1842" y="851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b="1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028" name="Rectangle 29" descr="Bouquet"/>
            <p:cNvSpPr>
              <a:spLocks noChangeArrowheads="1"/>
            </p:cNvSpPr>
            <p:nvPr userDrawn="1"/>
          </p:nvSpPr>
          <p:spPr bwMode="auto">
            <a:xfrm>
              <a:off x="0" y="664"/>
              <a:ext cx="5760" cy="45"/>
            </a:xfrm>
            <a:prstGeom prst="rect">
              <a:avLst/>
            </a:prstGeom>
            <a:blipFill dpi="0" rotWithShape="1">
              <a:blip r:embed="rId1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mtClean="0">
                <a:solidFill>
                  <a:srgbClr val="FFFFFF"/>
                </a:solidFill>
              </a:endParaRPr>
            </a:p>
          </p:txBody>
        </p:sp>
        <p:sp>
          <p:nvSpPr>
            <p:cNvPr id="1029" name="Rectangle 30" descr="Bouquet"/>
            <p:cNvSpPr>
              <a:spLocks noChangeArrowheads="1"/>
            </p:cNvSpPr>
            <p:nvPr userDrawn="1"/>
          </p:nvSpPr>
          <p:spPr bwMode="auto">
            <a:xfrm rot="5400000">
              <a:off x="-1744" y="2129"/>
              <a:ext cx="4303" cy="45"/>
            </a:xfrm>
            <a:prstGeom prst="rect">
              <a:avLst/>
            </a:prstGeom>
            <a:blipFill dpi="0" rotWithShape="1">
              <a:blip r:embed="rId1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mtClean="0">
                <a:solidFill>
                  <a:srgbClr val="FFFFFF"/>
                </a:solidFill>
              </a:endParaRPr>
            </a:p>
          </p:txBody>
        </p:sp>
        <p:pic>
          <p:nvPicPr>
            <p:cNvPr id="1030" name="Picture 31" descr="cross_logo"/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" y="0"/>
              <a:ext cx="428" cy="7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3520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虔守主日尽本分</a:t>
            </a:r>
            <a:r>
              <a:rPr lang="zh-CN" altLang="en-US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！</a:t>
            </a: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endParaRPr lang="en-US" altLang="zh-CN" sz="1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知其 “ 然 ”</a:t>
            </a:r>
            <a:endParaRPr lang="en-US" altLang="zh-CN" sz="1400" b="1" i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endParaRPr lang="en-US" altLang="zh-CN" sz="1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endParaRPr lang="en-US" altLang="zh-CN" sz="1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“ 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起初 神创造天地。</a:t>
            </a:r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”   </a:t>
            </a:r>
            <a:endParaRPr lang="en-US" altLang="zh-CN" sz="6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r"/>
            <a:r>
              <a:rPr lang="zh-CN" altLang="en-US" sz="36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（创世记一</a:t>
            </a:r>
            <a:r>
              <a:rPr lang="en-US" altLang="zh-CN" sz="36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1</a:t>
            </a:r>
            <a:r>
              <a:rPr lang="zh-CN" altLang="en-US" sz="36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36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endParaRPr lang="en-US" altLang="zh-CN" sz="6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370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虔守主日尽本分</a:t>
            </a:r>
            <a:r>
              <a:rPr lang="zh-CN" altLang="en-US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！</a:t>
            </a: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知其 “ 然 ”</a:t>
            </a:r>
            <a:endParaRPr lang="en-US" altLang="zh-CN" sz="1400" b="1" i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“ 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事就这样成了。</a:t>
            </a: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”</a:t>
            </a:r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r"/>
            <a:r>
              <a:rPr lang="zh-CN" altLang="en-US" sz="2800" b="1" i="1" dirty="0">
                <a:latin typeface="华文行楷" panose="02010800040101010101" pitchFamily="2" charset="-122"/>
                <a:ea typeface="华文行楷" panose="02010800040101010101" pitchFamily="2" charset="-122"/>
              </a:rPr>
              <a:t>（创世记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一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7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9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11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15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24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30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2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“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各从其类。</a:t>
            </a: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”</a:t>
            </a:r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r"/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（创一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11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12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21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24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25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endParaRPr lang="en-US" altLang="zh-CN" sz="2800" b="1" i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“ 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神</a:t>
            </a:r>
            <a:r>
              <a:rPr lang="zh-CN" altLang="en-US" sz="4800" b="1" i="1" dirty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看这是好的，很好。</a:t>
            </a:r>
            <a:r>
              <a:rPr lang="zh-CN" altLang="en-US" sz="4800" b="1" i="1" dirty="0">
                <a:latin typeface="华文行楷" panose="02010800040101010101" pitchFamily="2" charset="-122"/>
                <a:ea typeface="华文行楷" panose="02010800040101010101" pitchFamily="2" charset="-122"/>
              </a:rPr>
              <a:t>”  </a:t>
            </a:r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r"/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（创一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10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12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18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21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25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30</a:t>
            </a:r>
            <a:r>
              <a:rPr lang="zh-CN" altLang="en-US" sz="2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2800" b="1" i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endParaRPr lang="en-US" altLang="zh-CN" sz="6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572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虔守主日尽本分</a:t>
            </a:r>
            <a:r>
              <a:rPr lang="zh-CN" altLang="en-US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！</a:t>
            </a: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知其 “ 然 ” </a:t>
            </a:r>
            <a:endParaRPr lang="en-US" altLang="zh-CN" sz="6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endParaRPr lang="en-US" altLang="zh-CN" sz="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4800" b="1" i="1" dirty="0">
                <a:latin typeface="华文行楷" panose="02010800040101010101" pitchFamily="2" charset="-122"/>
                <a:ea typeface="华文行楷" panose="02010800040101010101" pitchFamily="2" charset="-122"/>
              </a:rPr>
              <a:t>“ </a:t>
            </a:r>
            <a:r>
              <a:rPr lang="zh-CN" altLang="en-US" sz="4800" b="1" i="1" dirty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神看这是好的，很好。</a:t>
            </a:r>
            <a:r>
              <a:rPr lang="zh-CN" altLang="en-US" sz="4800" b="1" i="1" dirty="0">
                <a:latin typeface="华文行楷" panose="02010800040101010101" pitchFamily="2" charset="-122"/>
                <a:ea typeface="华文行楷" panose="02010800040101010101" pitchFamily="2" charset="-122"/>
              </a:rPr>
              <a:t>”  </a:t>
            </a:r>
            <a:endParaRPr lang="en-US" altLang="zh-CN" sz="4800" b="1" i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r"/>
            <a:r>
              <a:rPr lang="zh-CN" altLang="en-US" sz="3600" b="1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（创一</a:t>
            </a:r>
            <a:r>
              <a:rPr lang="en-US" altLang="zh-CN" sz="3600" b="1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10</a:t>
            </a:r>
            <a:r>
              <a:rPr lang="zh-CN" altLang="en-US" sz="3600" b="1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3600" b="1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12</a:t>
            </a:r>
            <a:r>
              <a:rPr lang="zh-CN" altLang="en-US" sz="3600" b="1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3600" b="1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18</a:t>
            </a:r>
            <a:r>
              <a:rPr lang="zh-CN" altLang="en-US" sz="3600" b="1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3600" b="1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21</a:t>
            </a:r>
            <a:r>
              <a:rPr lang="zh-CN" altLang="en-US" sz="3600" b="1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3600" b="1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25</a:t>
            </a:r>
            <a:r>
              <a:rPr lang="zh-CN" altLang="en-US" sz="3600" b="1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3600" b="1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30</a:t>
            </a:r>
            <a:r>
              <a:rPr lang="zh-CN" altLang="en-US" sz="36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36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“ 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神赐福给这一切。</a:t>
            </a: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”</a:t>
            </a:r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r"/>
            <a:r>
              <a:rPr lang="zh-CN" altLang="en-US" sz="36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（</a:t>
            </a:r>
            <a:r>
              <a:rPr lang="zh-CN" altLang="en-US" sz="3600" b="1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创一</a:t>
            </a:r>
            <a:r>
              <a:rPr lang="en-US" altLang="zh-CN" sz="3600" b="1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22</a:t>
            </a:r>
            <a:r>
              <a:rPr lang="zh-CN" altLang="en-US" sz="3600" b="1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、</a:t>
            </a:r>
            <a:r>
              <a:rPr lang="en-US" altLang="zh-CN" sz="3600" b="1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28</a:t>
            </a:r>
            <a:r>
              <a:rPr lang="zh-CN" altLang="en-US" sz="3600" b="1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3600" b="1" i="1" dirty="0" smtClean="0"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“ 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神赐福第七日，定为圣日。</a:t>
            </a: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”</a:t>
            </a:r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r"/>
            <a:r>
              <a:rPr lang="zh-CN" altLang="en-US" sz="3600" b="1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（创世记一</a:t>
            </a:r>
            <a:r>
              <a:rPr lang="en-US" altLang="zh-CN" sz="3600" b="1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1---</a:t>
            </a:r>
            <a:r>
              <a:rPr lang="zh-CN" altLang="en-US" sz="3600" b="1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二）</a:t>
            </a:r>
            <a:endParaRPr lang="en-US" altLang="zh-CN" sz="3600" b="1" i="1" dirty="0" smtClean="0"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112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虔守主日尽本分！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endParaRPr lang="en-US" altLang="zh-CN" sz="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60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知其 “ 所以然 ”</a:t>
            </a:r>
            <a:endParaRPr lang="en-US" altLang="zh-CN" sz="6000" b="1" i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endParaRPr lang="en-US" altLang="zh-CN" sz="4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en-US" altLang="zh-CN" sz="4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《</a:t>
            </a:r>
            <a:r>
              <a:rPr lang="zh-CN" altLang="en-US" sz="4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圣经</a:t>
            </a:r>
            <a:r>
              <a:rPr lang="en-US" altLang="zh-CN" sz="4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》</a:t>
            </a:r>
            <a:r>
              <a:rPr lang="zh-CN" altLang="en-US" sz="4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的启示 </a:t>
            </a:r>
            <a:r>
              <a:rPr lang="en-US" altLang="zh-CN" sz="4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:</a:t>
            </a:r>
          </a:p>
          <a:p>
            <a:pPr algn="r"/>
            <a:r>
              <a:rPr lang="zh-CN" altLang="en-US" sz="4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神</a:t>
            </a:r>
            <a:r>
              <a:rPr lang="zh-CN" altLang="en-US" sz="4400" b="1" i="1" dirty="0">
                <a:latin typeface="华文行楷" panose="02010800040101010101" pitchFamily="2" charset="-122"/>
                <a:ea typeface="华文行楷" panose="02010800040101010101" pitchFamily="2" charset="-122"/>
              </a:rPr>
              <a:t>创造</a:t>
            </a:r>
            <a:r>
              <a:rPr lang="zh-CN" altLang="en-US" sz="4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的五个目的（原因）。</a:t>
            </a:r>
            <a:endParaRPr lang="en-US" altLang="zh-CN" sz="4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endParaRPr lang="en-US" altLang="zh-CN" sz="4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endParaRPr lang="en-US" altLang="zh-CN" sz="6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052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虔守主日尽本分！</a:t>
            </a: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4800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神创造的目的之一是</a:t>
            </a: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为了 神！</a:t>
            </a:r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lvl="0" algn="l"/>
            <a:endParaRPr lang="en-US" altLang="zh-CN" sz="800" dirty="0" smtClean="0">
              <a:solidFill>
                <a:srgbClr val="FFC000"/>
              </a:solidFill>
              <a:effectLst/>
            </a:endParaRPr>
          </a:p>
          <a:p>
            <a:pPr lvl="0"/>
            <a:r>
              <a:rPr lang="zh-CN" altLang="en-US" sz="4800" dirty="0" smtClean="0">
                <a:effectLst/>
              </a:rPr>
              <a:t>“</a:t>
            </a:r>
            <a:r>
              <a:rPr lang="zh-CN" altLang="en-US" sz="4800" dirty="0" smtClean="0">
                <a:solidFill>
                  <a:srgbClr val="FFC000"/>
                </a:solidFill>
                <a:effectLst/>
              </a:rPr>
              <a:t> </a:t>
            </a:r>
            <a:r>
              <a:rPr lang="zh-CN" altLang="zh-CN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因</a:t>
            </a:r>
            <a:r>
              <a:rPr lang="zh-CN" altLang="zh-CN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为万有都是本于他</a:t>
            </a:r>
            <a:r>
              <a:rPr lang="zh-CN" altLang="zh-CN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zh-CN" altLang="zh-CN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依</a:t>
            </a:r>
            <a:r>
              <a:rPr lang="zh-CN" altLang="zh-CN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靠他，归于他。愿荣</a:t>
            </a:r>
            <a:r>
              <a:rPr lang="zh-CN" altLang="zh-CN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耀</a:t>
            </a:r>
            <a:r>
              <a:rPr lang="en-US" altLang="zh-CN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zh-CN" altLang="zh-CN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归</a:t>
            </a:r>
            <a:r>
              <a:rPr lang="zh-CN" altLang="zh-CN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给他，直到永远。阿门</a:t>
            </a:r>
            <a:r>
              <a:rPr lang="zh-CN" altLang="zh-CN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！</a:t>
            </a:r>
            <a:r>
              <a:rPr lang="zh-CN" altLang="en-US" sz="4800" dirty="0" smtClean="0">
                <a:effectLst/>
              </a:rPr>
              <a:t>”</a:t>
            </a:r>
            <a:endParaRPr lang="en-US" altLang="zh-CN" sz="4800" dirty="0" smtClean="0">
              <a:effectLst/>
            </a:endParaRPr>
          </a:p>
          <a:p>
            <a:pPr lvl="0" algn="r"/>
            <a:r>
              <a:rPr lang="zh-CN" altLang="en-US" sz="3600" dirty="0" smtClean="0">
                <a:effectLst/>
              </a:rPr>
              <a:t>（罗十一</a:t>
            </a:r>
            <a:r>
              <a:rPr lang="en-US" altLang="zh-CN" sz="3600" dirty="0" smtClean="0">
                <a:effectLst/>
              </a:rPr>
              <a:t>36</a:t>
            </a:r>
            <a:r>
              <a:rPr lang="zh-CN" altLang="en-US" sz="3600" dirty="0" smtClean="0">
                <a:effectLst/>
              </a:rPr>
              <a:t>）</a:t>
            </a:r>
            <a:endParaRPr lang="zh-CN" altLang="zh-CN" sz="3600" dirty="0">
              <a:effectLst/>
            </a:endParaRPr>
          </a:p>
          <a:p>
            <a:pPr algn="l"/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612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虔守主日尽本分！</a:t>
            </a: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r>
              <a:rPr lang="zh-CN" altLang="en-US" sz="4800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神创造的目的</a:t>
            </a:r>
            <a:r>
              <a:rPr lang="zh-CN" altLang="en-US" sz="4800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之二是</a:t>
            </a: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为了表明神的主权。</a:t>
            </a:r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lvl="0" algn="l"/>
            <a:endParaRPr lang="en-US" altLang="zh-TW" sz="800" dirty="0">
              <a:solidFill>
                <a:srgbClr val="FFC000"/>
              </a:solidFill>
              <a:effectLst/>
            </a:endParaRPr>
          </a:p>
          <a:p>
            <a:pPr lvl="0" algn="l"/>
            <a:r>
              <a:rPr lang="zh-TW" altLang="zh-CN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</a:t>
            </a:r>
            <a:r>
              <a:rPr lang="zh-TW" altLang="zh-CN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和华用自己的能力创造了大</a:t>
            </a:r>
            <a:r>
              <a:rPr lang="zh-TW" altLang="zh-CN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地</a:t>
            </a:r>
            <a:r>
              <a:rPr lang="zh-CN" alt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zh-TW" altLang="zh-CN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用自</a:t>
            </a:r>
            <a:r>
              <a:rPr lang="zh-TW" altLang="zh-CN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己的智慧坚立了世界，又用自己</a:t>
            </a:r>
            <a:r>
              <a:rPr lang="zh-TW" altLang="zh-CN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的聪</a:t>
            </a:r>
            <a:r>
              <a:rPr lang="zh-TW" altLang="zh-CN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明展开了诸天。</a:t>
            </a:r>
            <a:r>
              <a:rPr lang="en-US" altLang="zh-CN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r>
              <a:rPr lang="zh-TW" altLang="zh-CN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他一发声，空中诸水就澎湃；他使云雾从地级上腾；他造</a:t>
            </a:r>
            <a:r>
              <a:rPr lang="zh-TW" altLang="zh-CN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了闪</a:t>
            </a:r>
            <a:r>
              <a:rPr lang="zh-TW" altLang="zh-CN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电</a:t>
            </a:r>
            <a:r>
              <a:rPr lang="zh-TW" altLang="zh-CN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和雷</a:t>
            </a:r>
            <a:r>
              <a:rPr lang="zh-TW" altLang="zh-CN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雨，又使风从他的仓库里吹出来</a:t>
            </a:r>
            <a:r>
              <a:rPr lang="zh-TW" altLang="zh-CN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r>
              <a:rPr lang="en-US" altLang="zh-TW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</a:p>
          <a:p>
            <a:pPr lvl="0" algn="r"/>
            <a:r>
              <a:rPr lang="zh-TW" altLang="zh-CN" sz="3600" dirty="0" smtClean="0">
                <a:effectLst/>
              </a:rPr>
              <a:t>（</a:t>
            </a:r>
            <a:r>
              <a:rPr lang="zh-TW" altLang="zh-CN" sz="3600" dirty="0">
                <a:effectLst/>
              </a:rPr>
              <a:t>耶十</a:t>
            </a:r>
            <a:r>
              <a:rPr lang="en-US" altLang="zh-CN" sz="3600" dirty="0" smtClean="0">
                <a:effectLst/>
              </a:rPr>
              <a:t>12</a:t>
            </a:r>
            <a:r>
              <a:rPr lang="en-US" altLang="zh-CN" sz="3600" dirty="0">
                <a:effectLst/>
              </a:rPr>
              <a:t>-</a:t>
            </a:r>
            <a:r>
              <a:rPr lang="en-US" altLang="zh-CN" sz="3600" dirty="0" smtClean="0">
                <a:effectLst/>
              </a:rPr>
              <a:t>13</a:t>
            </a:r>
            <a:r>
              <a:rPr lang="zh-CN" altLang="en-US" sz="3600" dirty="0" smtClean="0">
                <a:effectLst/>
              </a:rPr>
              <a:t>，</a:t>
            </a:r>
            <a:r>
              <a:rPr lang="zh-TW" altLang="zh-CN" sz="3600" dirty="0" smtClean="0">
                <a:effectLst/>
              </a:rPr>
              <a:t>五</a:t>
            </a:r>
            <a:r>
              <a:rPr lang="zh-TW" altLang="zh-CN" sz="3600" dirty="0">
                <a:effectLst/>
              </a:rPr>
              <a:t>十一</a:t>
            </a:r>
            <a:r>
              <a:rPr lang="en-US" altLang="zh-CN" sz="3600" dirty="0">
                <a:effectLst/>
              </a:rPr>
              <a:t>15 </a:t>
            </a:r>
            <a:r>
              <a:rPr lang="en-US" altLang="zh-CN" sz="3600" dirty="0" smtClean="0">
                <a:effectLst/>
              </a:rPr>
              <a:t>-16</a:t>
            </a:r>
            <a:r>
              <a:rPr lang="zh-TW" altLang="zh-CN" sz="3600" dirty="0" smtClean="0">
                <a:effectLst/>
              </a:rPr>
              <a:t>）</a:t>
            </a:r>
            <a:endParaRPr lang="zh-CN" altLang="zh-CN" sz="3600" dirty="0">
              <a:effectLst/>
            </a:endParaRPr>
          </a:p>
          <a:p>
            <a:pPr algn="l"/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612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虔守主日尽本分！</a:t>
            </a: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endParaRPr lang="en-US" altLang="zh-CN" sz="1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4800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神</a:t>
            </a:r>
            <a:r>
              <a:rPr lang="zh-CN" altLang="en-US" sz="4800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创造的目的</a:t>
            </a:r>
            <a:r>
              <a:rPr lang="zh-CN" altLang="en-US" sz="4800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之三是</a:t>
            </a:r>
            <a:r>
              <a:rPr lang="zh-CN" altLang="en-US" sz="4800" b="1" i="1" dirty="0">
                <a:latin typeface="华文行楷" panose="02010800040101010101" pitchFamily="2" charset="-122"/>
                <a:ea typeface="华文行楷" panose="02010800040101010101" pitchFamily="2" charset="-122"/>
              </a:rPr>
              <a:t>为</a:t>
            </a: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了神的</a:t>
            </a:r>
            <a:r>
              <a:rPr lang="zh-CN" altLang="en-US" sz="4800" b="1" i="1" dirty="0">
                <a:latin typeface="华文行楷" panose="02010800040101010101" pitchFamily="2" charset="-122"/>
                <a:ea typeface="华文行楷" panose="02010800040101010101" pitchFamily="2" charset="-122"/>
              </a:rPr>
              <a:t>荣耀</a:t>
            </a: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。</a:t>
            </a:r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endParaRPr lang="en-US" altLang="zh-CN" sz="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就是所有按着我的名被召     的人，是我为自己的荣耀创造的，是我所塑造，所作成的。</a:t>
            </a:r>
            <a:endParaRPr lang="en-US" altLang="zh-CN" sz="4800" b="1" i="1" dirty="0" smtClean="0">
              <a:solidFill>
                <a:srgbClr val="FFC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r"/>
            <a:r>
              <a:rPr lang="zh-CN" altLang="en-US" sz="36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（赛四十三</a:t>
            </a:r>
            <a:r>
              <a:rPr lang="en-US" altLang="zh-CN" sz="36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7</a:t>
            </a:r>
            <a:r>
              <a:rPr lang="zh-CN" altLang="en-US" sz="36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3600" b="1" i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endParaRPr lang="en-US" altLang="zh-CN" sz="6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612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虔守主日尽本分！</a:t>
            </a: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r>
              <a:rPr lang="zh-CN" altLang="en-US" sz="4800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神创造的目的</a:t>
            </a:r>
            <a:r>
              <a:rPr lang="zh-CN" altLang="en-US" sz="4800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之四是</a:t>
            </a:r>
            <a:r>
              <a:rPr lang="zh-CN" altLang="en-US" sz="4800" b="1" i="1" dirty="0">
                <a:latin typeface="华文行楷" panose="02010800040101010101" pitchFamily="2" charset="-122"/>
                <a:ea typeface="华文行楷" panose="02010800040101010101" pitchFamily="2" charset="-122"/>
              </a:rPr>
              <a:t>为</a:t>
            </a: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了显示神的威严。</a:t>
            </a:r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endParaRPr lang="en-US" altLang="zh-CN" sz="800" b="1" i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“</a:t>
            </a:r>
            <a:r>
              <a:rPr lang="zh-CN" altLang="en-US" sz="44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看哪！他造了山，创造了风， 把他的心意告诉人；他使晨光变为黑暗，他的脚踏在地的高处，耶和华万军的神就是他的名。</a:t>
            </a:r>
            <a:r>
              <a:rPr lang="zh-CN" altLang="en-US" sz="4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”。</a:t>
            </a:r>
            <a:endParaRPr lang="en-US" altLang="zh-CN" sz="44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r"/>
            <a:r>
              <a:rPr lang="zh-CN" altLang="en-US" sz="44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（</a:t>
            </a: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摩四</a:t>
            </a:r>
            <a:r>
              <a:rPr lang="en-US" altLang="zh-CN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13</a:t>
            </a: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612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虔守主日尽本分！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r>
              <a:rPr lang="zh-CN" altLang="en-US" sz="4800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神创</a:t>
            </a:r>
            <a:r>
              <a:rPr lang="zh-CN" altLang="en-US" sz="4800" i="1" dirty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造的目的</a:t>
            </a:r>
            <a:r>
              <a:rPr lang="zh-CN" altLang="en-US" sz="4800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之五是</a:t>
            </a:r>
            <a:r>
              <a:rPr lang="zh-CN" altLang="en-US" sz="4800" b="1" i="1" dirty="0">
                <a:latin typeface="华文行楷" panose="02010800040101010101" pitchFamily="2" charset="-122"/>
                <a:ea typeface="华文行楷" panose="02010800040101010101" pitchFamily="2" charset="-122"/>
              </a:rPr>
              <a:t>为</a:t>
            </a: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了</a:t>
            </a:r>
            <a:r>
              <a:rPr lang="zh-CN" altLang="en-US" sz="4800" b="1" i="1" dirty="0">
                <a:latin typeface="华文行楷" panose="02010800040101010101" pitchFamily="2" charset="-122"/>
                <a:ea typeface="华文行楷" panose="02010800040101010101" pitchFamily="2" charset="-122"/>
              </a:rPr>
              <a:t>展现神的目</a:t>
            </a:r>
            <a:r>
              <a:rPr lang="zh-CN" altLang="en-US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的。</a:t>
            </a:r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4000" dirty="0" smtClean="0">
                <a:effectLst/>
              </a:rPr>
              <a:t>“</a:t>
            </a:r>
            <a:r>
              <a:rPr lang="zh-CN" altLang="en-US" sz="4000" dirty="0" smtClean="0">
                <a:solidFill>
                  <a:srgbClr val="FFC000"/>
                </a:solidFill>
                <a:effectLst/>
              </a:rPr>
              <a:t>因为</a:t>
            </a:r>
            <a:r>
              <a:rPr lang="zh-CN" altLang="zh-CN" sz="4000" dirty="0" smtClean="0">
                <a:solidFill>
                  <a:srgbClr val="FFC000"/>
                </a:solidFill>
                <a:effectLst/>
              </a:rPr>
              <a:t>创</a:t>
            </a:r>
            <a:r>
              <a:rPr lang="zh-CN" altLang="zh-CN" sz="4000" dirty="0">
                <a:solidFill>
                  <a:srgbClr val="FFC000"/>
                </a:solidFill>
                <a:effectLst/>
              </a:rPr>
              <a:t>造诸天的耶和</a:t>
            </a:r>
            <a:r>
              <a:rPr lang="zh-CN" altLang="zh-CN" sz="4000" dirty="0" smtClean="0">
                <a:solidFill>
                  <a:srgbClr val="FFC000"/>
                </a:solidFill>
                <a:effectLst/>
              </a:rPr>
              <a:t>华</a:t>
            </a:r>
            <a:r>
              <a:rPr lang="zh-CN" altLang="en-US" sz="4000" dirty="0" smtClean="0">
                <a:solidFill>
                  <a:srgbClr val="FFC000"/>
                </a:solidFill>
                <a:effectLst/>
              </a:rPr>
              <a:t>他是 神， 塑造</a:t>
            </a:r>
            <a:r>
              <a:rPr lang="zh-CN" altLang="zh-CN" sz="4000" dirty="0" smtClean="0">
                <a:solidFill>
                  <a:srgbClr val="FFC000"/>
                </a:solidFill>
                <a:effectLst/>
              </a:rPr>
              <a:t>大地</a:t>
            </a:r>
            <a:r>
              <a:rPr lang="zh-CN" altLang="en-US" sz="4000" dirty="0" smtClean="0">
                <a:solidFill>
                  <a:srgbClr val="FFC000"/>
                </a:solidFill>
                <a:effectLst/>
              </a:rPr>
              <a:t>，</a:t>
            </a:r>
            <a:r>
              <a:rPr lang="zh-CN" altLang="en-US" sz="4000" dirty="0">
                <a:solidFill>
                  <a:srgbClr val="FFC000"/>
                </a:solidFill>
                <a:effectLst/>
              </a:rPr>
              <a:t>把</a:t>
            </a:r>
            <a:r>
              <a:rPr lang="zh-CN" altLang="zh-CN" sz="4000" dirty="0" smtClean="0">
                <a:solidFill>
                  <a:srgbClr val="FFC000"/>
                </a:solidFill>
                <a:effectLst/>
              </a:rPr>
              <a:t>大地</a:t>
            </a:r>
            <a:r>
              <a:rPr lang="zh-CN" altLang="en-US" sz="4000" dirty="0" smtClean="0">
                <a:solidFill>
                  <a:srgbClr val="FFC000"/>
                </a:solidFill>
                <a:effectLst/>
              </a:rPr>
              <a:t>造成；他坚立大地；他创造大地，</a:t>
            </a:r>
            <a:r>
              <a:rPr lang="zh-CN" altLang="en-US" sz="4000" dirty="0">
                <a:solidFill>
                  <a:srgbClr val="FFC000"/>
                </a:solidFill>
                <a:effectLst/>
              </a:rPr>
              <a:t>不</a:t>
            </a:r>
            <a:r>
              <a:rPr lang="zh-CN" altLang="en-US" sz="4000" dirty="0" smtClean="0">
                <a:solidFill>
                  <a:srgbClr val="FFC000"/>
                </a:solidFill>
                <a:effectLst/>
              </a:rPr>
              <a:t>是</a:t>
            </a:r>
            <a:r>
              <a:rPr lang="zh-CN" altLang="zh-CN" sz="4000" dirty="0" smtClean="0">
                <a:solidFill>
                  <a:srgbClr val="FFC000"/>
                </a:solidFill>
                <a:effectLst/>
              </a:rPr>
              <a:t>荒凉</a:t>
            </a:r>
            <a:r>
              <a:rPr lang="zh-CN" altLang="en-US" sz="4000" dirty="0" smtClean="0">
                <a:solidFill>
                  <a:srgbClr val="FFC000"/>
                </a:solidFill>
                <a:effectLst/>
              </a:rPr>
              <a:t>的；</a:t>
            </a:r>
            <a:r>
              <a:rPr lang="zh-CN" altLang="zh-CN" sz="4000" dirty="0" smtClean="0">
                <a:solidFill>
                  <a:srgbClr val="FFC000"/>
                </a:solidFill>
                <a:effectLst/>
              </a:rPr>
              <a:t>是</a:t>
            </a:r>
            <a:r>
              <a:rPr lang="zh-CN" altLang="zh-CN" sz="4000" dirty="0">
                <a:solidFill>
                  <a:srgbClr val="FFC000"/>
                </a:solidFill>
                <a:effectLst/>
              </a:rPr>
              <a:t>要给人居住。</a:t>
            </a:r>
            <a:r>
              <a:rPr lang="zh-CN" altLang="zh-CN" sz="4000" dirty="0" smtClean="0">
                <a:solidFill>
                  <a:srgbClr val="FFC000"/>
                </a:solidFill>
                <a:effectLst/>
              </a:rPr>
              <a:t>他</a:t>
            </a:r>
            <a:r>
              <a:rPr lang="zh-CN" altLang="en-US" sz="4000" dirty="0" smtClean="0">
                <a:solidFill>
                  <a:srgbClr val="FFC000"/>
                </a:solidFill>
                <a:effectLst/>
              </a:rPr>
              <a:t>这样说：‘</a:t>
            </a:r>
            <a:r>
              <a:rPr lang="zh-CN" altLang="zh-CN" sz="4000" dirty="0" smtClean="0">
                <a:solidFill>
                  <a:srgbClr val="FFC000"/>
                </a:solidFill>
                <a:effectLst/>
              </a:rPr>
              <a:t>我</a:t>
            </a:r>
            <a:r>
              <a:rPr lang="zh-CN" altLang="zh-CN" sz="4000" dirty="0">
                <a:solidFill>
                  <a:srgbClr val="FFC000"/>
                </a:solidFill>
                <a:effectLst/>
              </a:rPr>
              <a:t>是耶和华，再没有别神</a:t>
            </a:r>
            <a:r>
              <a:rPr lang="zh-CN" altLang="zh-CN" sz="4000" dirty="0" smtClean="0">
                <a:solidFill>
                  <a:srgbClr val="FFC000"/>
                </a:solidFill>
                <a:effectLst/>
              </a:rPr>
              <a:t>。</a:t>
            </a:r>
            <a:r>
              <a:rPr lang="zh-CN" altLang="en-US" sz="4000" dirty="0" smtClean="0">
                <a:effectLst/>
              </a:rPr>
              <a:t>”</a:t>
            </a:r>
            <a:endParaRPr lang="en-US" altLang="zh-CN" sz="4000" dirty="0" smtClean="0">
              <a:effectLst/>
            </a:endParaRPr>
          </a:p>
          <a:p>
            <a:pPr algn="r"/>
            <a:r>
              <a:rPr lang="zh-CN" altLang="en-US" sz="3600" dirty="0" smtClean="0">
                <a:effectLst/>
              </a:rPr>
              <a:t>（</a:t>
            </a:r>
            <a:r>
              <a:rPr lang="zh-CN" altLang="zh-CN" sz="3600" dirty="0" smtClean="0">
                <a:effectLst/>
              </a:rPr>
              <a:t>赛</a:t>
            </a:r>
            <a:r>
              <a:rPr lang="zh-CN" altLang="zh-CN" sz="3600" dirty="0">
                <a:effectLst/>
              </a:rPr>
              <a:t>四十五</a:t>
            </a:r>
            <a:r>
              <a:rPr lang="en-US" altLang="zh-CN" sz="3600" dirty="0" smtClean="0">
                <a:effectLst/>
              </a:rPr>
              <a:t>18</a:t>
            </a:r>
            <a:r>
              <a:rPr lang="zh-CN" altLang="en-US" sz="3600" dirty="0" smtClean="0">
                <a:effectLst/>
              </a:rPr>
              <a:t>）</a:t>
            </a:r>
            <a:endParaRPr lang="zh-CN" altLang="zh-CN" sz="3600" dirty="0">
              <a:effectLst/>
            </a:endParaRPr>
          </a:p>
          <a:p>
            <a:pPr algn="l"/>
            <a:endParaRPr lang="en-US" altLang="zh-CN" sz="48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226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虔守主日尽本分</a:t>
            </a:r>
            <a:r>
              <a:rPr lang="zh-CN" altLang="en-US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！</a:t>
            </a: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endParaRPr lang="en-US" altLang="zh-CN" sz="1400" b="1" i="1" dirty="0" smtClean="0">
              <a:solidFill>
                <a:srgbClr val="FFC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4800" b="1" i="1" dirty="0" smtClean="0">
                <a:solidFill>
                  <a:srgbClr val="FFC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因着</a:t>
            </a:r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信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</a:t>
            </a:r>
            <a:endParaRPr lang="en-US" altLang="zh-CN" sz="4800" b="1" i="1" dirty="0" smtClean="0">
              <a:solidFill>
                <a:srgbClr val="FFC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4800" b="1" i="1" dirty="0" smtClean="0">
                <a:solidFill>
                  <a:srgbClr val="FFC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我们就明白宇宙（诸世界、众时代）是因着 神的话造成的。这样，那看得见的  就是从那看不见的造出来的。</a:t>
            </a:r>
            <a:endParaRPr lang="en-US" altLang="zh-CN" sz="4800" b="1" i="1" dirty="0" smtClean="0">
              <a:solidFill>
                <a:srgbClr val="FFC000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r"/>
            <a:r>
              <a:rPr lang="zh-CN" altLang="en-US" sz="3600" b="1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（来十一</a:t>
            </a:r>
            <a:r>
              <a:rPr lang="en-US" altLang="zh-CN" sz="3600" b="1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3</a:t>
            </a:r>
            <a:r>
              <a:rPr lang="zh-CN" altLang="en-US" sz="3600" b="1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3600" b="1" i="1" dirty="0" smtClean="0"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475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虔守主日尽本分！</a:t>
            </a: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endParaRPr lang="en-US" altLang="zh-CN" sz="60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48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“ </a:t>
            </a:r>
            <a:r>
              <a:rPr lang="zh-CN" altLang="en-US" sz="4800" b="1" i="1" dirty="0" smtClean="0">
                <a:solidFill>
                  <a:srgbClr val="FFC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但</a:t>
            </a:r>
            <a:r>
              <a:rPr lang="zh-CN" altLang="en-US" sz="4800" b="1" i="1" dirty="0">
                <a:solidFill>
                  <a:srgbClr val="FFC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我</a:t>
            </a:r>
            <a:r>
              <a:rPr lang="zh-CN" altLang="en-US" sz="4800" b="1" i="1" dirty="0" smtClean="0">
                <a:solidFill>
                  <a:srgbClr val="FFC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们照他的应许，</a:t>
            </a:r>
            <a:r>
              <a:rPr lang="zh-CN" altLang="en-US" sz="60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</a:t>
            </a:r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盼望 </a:t>
            </a:r>
            <a:r>
              <a:rPr lang="zh-CN" altLang="en-US" sz="4800" b="1" i="1" dirty="0" smtClean="0">
                <a:solidFill>
                  <a:srgbClr val="FFC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新天新地</a:t>
            </a:r>
            <a:r>
              <a:rPr lang="en-US" altLang="zh-CN" sz="4800" b="1" i="1" dirty="0" smtClean="0">
                <a:solidFill>
                  <a:srgbClr val="FFC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,                    </a:t>
            </a:r>
            <a:r>
              <a:rPr lang="zh-CN" altLang="en-US" sz="4800" b="1" i="1" dirty="0" smtClean="0">
                <a:solidFill>
                  <a:srgbClr val="FFC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有义居在其中。</a:t>
            </a:r>
            <a:r>
              <a:rPr lang="en-US" altLang="zh-CN" sz="4800" b="1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”</a:t>
            </a:r>
          </a:p>
          <a:p>
            <a:pPr algn="r"/>
            <a:r>
              <a:rPr lang="zh-CN" altLang="en-US" sz="3600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（彼后三</a:t>
            </a:r>
            <a:r>
              <a:rPr lang="en-US" altLang="zh-CN" sz="3600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13)</a:t>
            </a:r>
          </a:p>
        </p:txBody>
      </p:sp>
    </p:spTree>
    <p:extLst>
      <p:ext uri="{BB962C8B-B14F-4D97-AF65-F5344CB8AC3E}">
        <p14:creationId xmlns:p14="http://schemas.microsoft.com/office/powerpoint/2010/main" val="150475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772400" cy="838201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虔守主日尽本分！</a:t>
            </a: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458200" cy="5791200"/>
          </a:xfrm>
        </p:spPr>
        <p:txBody>
          <a:bodyPr/>
          <a:lstStyle/>
          <a:p>
            <a:pPr algn="l"/>
            <a:r>
              <a:rPr lang="zh-CN" altLang="en-US" sz="6000" b="1" i="1" dirty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爱</a:t>
            </a:r>
            <a:r>
              <a:rPr lang="zh-CN" altLang="en-US" sz="4400" b="1" i="1" dirty="0" smtClean="0">
                <a:solidFill>
                  <a:srgbClr val="FFC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我和遵守我诫命的，我必向  他们施慈爱，直到千代。</a:t>
            </a:r>
            <a:r>
              <a:rPr lang="zh-CN" altLang="en-US" sz="48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</a:t>
            </a:r>
            <a:endParaRPr lang="en-US" altLang="zh-CN" sz="4800" b="1" i="1" dirty="0" smtClean="0">
              <a:solidFill>
                <a:srgbClr val="FFC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en-US" altLang="zh-CN" sz="3600" b="1" i="1" dirty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</a:t>
            </a:r>
            <a:r>
              <a:rPr lang="en-US" altLang="zh-CN" sz="3600" b="1" i="1" dirty="0" smtClean="0">
                <a:solidFill>
                  <a:srgbClr val="FFC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                            </a:t>
            </a:r>
            <a:r>
              <a:rPr lang="zh-CN" altLang="en-US" sz="36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（申五</a:t>
            </a:r>
            <a:r>
              <a:rPr lang="en-US" altLang="zh-CN" sz="36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10</a:t>
            </a:r>
            <a:r>
              <a:rPr lang="zh-CN" altLang="en-US" sz="3600" b="1" i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3600" b="1" i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l"/>
            <a:r>
              <a:rPr lang="zh-CN" altLang="en-US" sz="4400" b="1" i="1" dirty="0" smtClean="0">
                <a:solidFill>
                  <a:srgbClr val="FFC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那领受我的命令，并且遵守的，就是</a:t>
            </a:r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爱</a:t>
            </a:r>
            <a:r>
              <a:rPr lang="zh-CN" altLang="en-US" sz="4400" b="1" i="1" dirty="0" smtClean="0">
                <a:solidFill>
                  <a:srgbClr val="FFC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我的；</a:t>
            </a:r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爱</a:t>
            </a:r>
            <a:r>
              <a:rPr lang="zh-CN" altLang="en-US" sz="4400" b="1" i="1" dirty="0" smtClean="0">
                <a:solidFill>
                  <a:srgbClr val="FFC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我的，我父必定</a:t>
            </a:r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爱</a:t>
            </a:r>
            <a:r>
              <a:rPr lang="zh-CN" altLang="en-US" sz="4400" b="1" i="1" dirty="0" smtClean="0">
                <a:solidFill>
                  <a:srgbClr val="FFC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他，我也要</a:t>
            </a:r>
            <a:r>
              <a:rPr lang="zh-CN" altLang="en-US" sz="6000" b="1" i="1" dirty="0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爱</a:t>
            </a:r>
            <a:r>
              <a:rPr lang="zh-CN" altLang="en-US" sz="4400" b="1" i="1" dirty="0" smtClean="0">
                <a:solidFill>
                  <a:srgbClr val="FFC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他，并且要亲自向他显现。             </a:t>
            </a:r>
            <a:r>
              <a:rPr lang="zh-CN" altLang="en-US" sz="3600" b="1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（约十四</a:t>
            </a:r>
            <a:r>
              <a:rPr lang="en-US" altLang="zh-CN" sz="3600" b="1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21</a:t>
            </a:r>
            <a:r>
              <a:rPr lang="zh-CN" altLang="en-US" sz="3600" b="1" i="1" dirty="0" smtClean="0"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en-US" altLang="zh-CN" sz="3600" b="1" i="1" dirty="0" smtClean="0"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631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ple">
  <a:themeElements>
    <a:clrScheme name="Maple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Maple">
      <a:majorFont>
        <a:latin typeface="Times New Roman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Maple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ple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859</Words>
  <Application>Microsoft Office PowerPoint</Application>
  <PresentationFormat>On-screen Show (4:3)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新細明體</vt:lpstr>
      <vt:lpstr>宋体</vt:lpstr>
      <vt:lpstr>华文行楷</vt:lpstr>
      <vt:lpstr>Arial</vt:lpstr>
      <vt:lpstr>Calibri</vt:lpstr>
      <vt:lpstr>Times New Roman</vt:lpstr>
      <vt:lpstr>Wingdings</vt:lpstr>
      <vt:lpstr>Maple</vt:lpstr>
      <vt:lpstr>虔守主日尽本分！</vt:lpstr>
      <vt:lpstr>虔守主日尽本分！</vt:lpstr>
      <vt:lpstr>虔守主日尽本分！</vt:lpstr>
      <vt:lpstr>虔守主日尽本分！</vt:lpstr>
      <vt:lpstr>虔守主日尽本分！</vt:lpstr>
      <vt:lpstr>虔守主日尽本分！</vt:lpstr>
      <vt:lpstr>虔守主日尽本分！</vt:lpstr>
      <vt:lpstr>虔守主日尽本分！</vt:lpstr>
      <vt:lpstr>虔守主日尽本分！</vt:lpstr>
      <vt:lpstr>虔守主日尽本分！</vt:lpstr>
      <vt:lpstr>虔守主日尽本分！</vt:lpstr>
      <vt:lpstr>虔守主日尽本分！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复活节布道会</dc:title>
  <dc:creator>Jimmy</dc:creator>
  <cp:lastModifiedBy>Fanny</cp:lastModifiedBy>
  <cp:revision>135</cp:revision>
  <cp:lastPrinted>2016-12-24T16:41:25Z</cp:lastPrinted>
  <dcterms:created xsi:type="dcterms:W3CDTF">2015-03-31T15:25:24Z</dcterms:created>
  <dcterms:modified xsi:type="dcterms:W3CDTF">2017-06-29T19:13:37Z</dcterms:modified>
</cp:coreProperties>
</file>