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9" r:id="rId4"/>
    <p:sldId id="270" r:id="rId5"/>
    <p:sldId id="271" r:id="rId6"/>
    <p:sldId id="272" r:id="rId7"/>
    <p:sldId id="273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3E39A-077C-4A87-AB40-2E51B35BCBE5}" type="datetimeFigureOut">
              <a:rPr lang="en-US" smtClean="0"/>
              <a:pPr/>
              <a:t>6/29/2017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DCF2-BE9D-482E-BBA3-B24D89F93C1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3E39A-077C-4A87-AB40-2E51B35BCBE5}" type="datetimeFigureOut">
              <a:rPr lang="en-US" smtClean="0"/>
              <a:pPr/>
              <a:t>6/29/2017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DCF2-BE9D-482E-BBA3-B24D89F93C1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3E39A-077C-4A87-AB40-2E51B35BCBE5}" type="datetimeFigureOut">
              <a:rPr lang="en-US" smtClean="0"/>
              <a:pPr/>
              <a:t>6/29/2017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DCF2-BE9D-482E-BBA3-B24D89F93C1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3E39A-077C-4A87-AB40-2E51B35BCBE5}" type="datetimeFigureOut">
              <a:rPr lang="en-US" smtClean="0"/>
              <a:pPr/>
              <a:t>6/29/2017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DCF2-BE9D-482E-BBA3-B24D89F93C1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3E39A-077C-4A87-AB40-2E51B35BCBE5}" type="datetimeFigureOut">
              <a:rPr lang="en-US" smtClean="0"/>
              <a:pPr/>
              <a:t>6/29/2017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DCF2-BE9D-482E-BBA3-B24D89F93C1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3E39A-077C-4A87-AB40-2E51B35BCBE5}" type="datetimeFigureOut">
              <a:rPr lang="en-US" smtClean="0"/>
              <a:pPr/>
              <a:t>6/29/2017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DCF2-BE9D-482E-BBA3-B24D89F93C1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3E39A-077C-4A87-AB40-2E51B35BCBE5}" type="datetimeFigureOut">
              <a:rPr lang="en-US" smtClean="0"/>
              <a:pPr/>
              <a:t>6/29/2017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DCF2-BE9D-482E-BBA3-B24D89F93C1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3E39A-077C-4A87-AB40-2E51B35BCBE5}" type="datetimeFigureOut">
              <a:rPr lang="en-US" smtClean="0"/>
              <a:pPr/>
              <a:t>6/29/2017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DCF2-BE9D-482E-BBA3-B24D89F93C1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3E39A-077C-4A87-AB40-2E51B35BCBE5}" type="datetimeFigureOut">
              <a:rPr lang="en-US" smtClean="0"/>
              <a:pPr/>
              <a:t>6/29/2017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DCF2-BE9D-482E-BBA3-B24D89F93C1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3E39A-077C-4A87-AB40-2E51B35BCBE5}" type="datetimeFigureOut">
              <a:rPr lang="en-US" smtClean="0"/>
              <a:pPr/>
              <a:t>6/29/2017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DCF2-BE9D-482E-BBA3-B24D89F93C1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3E39A-077C-4A87-AB40-2E51B35BCBE5}" type="datetimeFigureOut">
              <a:rPr lang="en-US" smtClean="0"/>
              <a:pPr/>
              <a:t>6/29/2017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DCF2-BE9D-482E-BBA3-B24D89F93C1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3E39A-077C-4A87-AB40-2E51B35BCBE5}" type="datetimeFigureOut">
              <a:rPr lang="en-US" smtClean="0"/>
              <a:pPr/>
              <a:t>6/29/2017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6DCF2-BE9D-482E-BBA3-B24D89F93C1B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zh-TW" altLang="en-US" sz="6600" b="1" dirty="0" smtClean="0"/>
              <a:t>真知道祂</a:t>
            </a:r>
            <a:r>
              <a:rPr lang="en-CA" altLang="zh-TW" sz="5400" b="1" dirty="0" smtClean="0"/>
              <a:t/>
            </a:r>
            <a:br>
              <a:rPr lang="en-CA" altLang="zh-TW" sz="5400" b="1" dirty="0" smtClean="0"/>
            </a:br>
            <a:endParaRPr lang="en-CA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/>
              <a:t>以弗所書</a:t>
            </a:r>
            <a:r>
              <a:rPr lang="en-US" altLang="zh-TW" sz="4000" dirty="0" smtClean="0"/>
              <a:t>1:15-23</a:t>
            </a:r>
            <a:endParaRPr lang="en-CA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TW" altLang="en-US" sz="4000" dirty="0" smtClean="0"/>
              <a:t>  「因我以認識我主基督為至寶。我為祂已經丟棄萬事，看作糞土，為要得著基督。」</a:t>
            </a:r>
            <a:r>
              <a:rPr lang="en-CA" sz="4000" dirty="0" smtClean="0"/>
              <a:t>(</a:t>
            </a:r>
            <a:r>
              <a:rPr lang="zh-TW" altLang="en-US" sz="4000" dirty="0" smtClean="0"/>
              <a:t>腓</a:t>
            </a:r>
            <a:r>
              <a:rPr lang="en-CA" sz="4000" dirty="0" smtClean="0"/>
              <a:t>3:8)</a:t>
            </a:r>
            <a:endParaRPr lang="en-CA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TW" altLang="en-US" sz="4000" dirty="0" smtClean="0"/>
              <a:t> 「求我們主耶穌基督的上帝，榮耀的父，將那賜人智慧和啟示的靈，賞給你們，使你們真知道祂。」</a:t>
            </a:r>
            <a:endParaRPr lang="en-CA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zh-TW" altLang="en-US" dirty="0" smtClean="0"/>
              <a:t>  </a:t>
            </a:r>
            <a:r>
              <a:rPr lang="zh-TW" altLang="en-US" sz="4000" dirty="0" smtClean="0"/>
              <a:t>「遠超過一切執政的，掌權的，</a:t>
            </a:r>
            <a:endParaRPr lang="en-US" altLang="zh-TW" sz="4000" dirty="0" smtClean="0"/>
          </a:p>
          <a:p>
            <a:pPr>
              <a:buNone/>
            </a:pPr>
            <a:r>
              <a:rPr lang="en-US" altLang="zh-TW" sz="4000" dirty="0" smtClean="0"/>
              <a:t>   </a:t>
            </a:r>
            <a:r>
              <a:rPr lang="zh-TW" altLang="en-US" sz="4000" dirty="0" smtClean="0"/>
              <a:t>有能的，主治的，和一切有名的。不但今世的，連來世的也都超過了。」</a:t>
            </a:r>
            <a:endParaRPr lang="en-CA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TW" altLang="en-US" sz="4000" dirty="0" smtClean="0"/>
              <a:t>  「又將萬有服在祂的腳下，使祂為教會作萬有之首。教會是祂的身體</a:t>
            </a:r>
            <a:r>
              <a:rPr lang="en-US" altLang="zh-TW" sz="4000" dirty="0" smtClean="0"/>
              <a:t>,</a:t>
            </a:r>
            <a:r>
              <a:rPr lang="zh-TW" altLang="en-US" sz="4000" dirty="0" smtClean="0"/>
              <a:t>是那充滿萬有者所充滿的。」</a:t>
            </a:r>
            <a:endParaRPr lang="en-CA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TW" altLang="en-US" sz="4000" dirty="0" smtClean="0"/>
              <a:t>   願我們能「真知道祂」，「知道祂的恩召有何等指望，祂在聖徒中得的基業有何等的榮耀。並知道祂向我們這信的人所顯的能力是何等浩大。」</a:t>
            </a:r>
            <a:endParaRPr lang="en-CA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TW" altLang="en-US" sz="4000" dirty="0" smtClean="0"/>
              <a:t>  「那時，你們與基督無關，在以色列國民以外，在所應許的諸約上是局外人。並且活在世上沒有指望，沒有上帝。」</a:t>
            </a:r>
            <a:r>
              <a:rPr lang="en-CA" sz="4000" dirty="0" smtClean="0"/>
              <a:t>(</a:t>
            </a:r>
            <a:r>
              <a:rPr lang="zh-TW" altLang="en-US" sz="4000" dirty="0" smtClean="0"/>
              <a:t>弗</a:t>
            </a:r>
            <a:r>
              <a:rPr lang="en-CA" sz="4000" dirty="0" smtClean="0"/>
              <a:t>2:12)</a:t>
            </a:r>
            <a:endParaRPr lang="en-CA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TW" altLang="en-US" sz="4000" dirty="0" smtClean="0"/>
              <a:t>  「</a:t>
            </a:r>
            <a:r>
              <a:rPr lang="zh-TW" altLang="en-US" sz="4000" dirty="0"/>
              <a:t>信仰不是一套道理」而是需要親身去經歷。往往是親身經歷過的體會，對聖經話語的體會才更加深刻。</a:t>
            </a:r>
            <a:endParaRPr lang="en-CA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TW" altLang="en-US" sz="4000" dirty="0" smtClean="0"/>
              <a:t>   他曾用</a:t>
            </a:r>
            <a:r>
              <a:rPr lang="zh-TW" altLang="en-US" sz="4000" dirty="0"/>
              <a:t>路加福音</a:t>
            </a:r>
            <a:r>
              <a:rPr lang="en-CA" sz="4000" dirty="0"/>
              <a:t>15:3-7</a:t>
            </a:r>
            <a:r>
              <a:rPr lang="zh-TW" altLang="en-US" sz="4000" dirty="0"/>
              <a:t>那「失羊的比喻」講過多少次道</a:t>
            </a:r>
            <a:r>
              <a:rPr lang="en-CA" sz="4000" dirty="0"/>
              <a:t>:</a:t>
            </a:r>
            <a:r>
              <a:rPr lang="zh-TW" altLang="en-US" sz="4000" dirty="0"/>
              <a:t>告訴會友主撇下</a:t>
            </a:r>
            <a:r>
              <a:rPr lang="en-CA" sz="4000" dirty="0"/>
              <a:t>99</a:t>
            </a:r>
            <a:r>
              <a:rPr lang="zh-TW" altLang="en-US" sz="4000" dirty="0"/>
              <a:t>隻羊去找那失去的一隻羊，直到找著為止。</a:t>
            </a:r>
            <a:endParaRPr lang="en-CA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TW" altLang="en-US" sz="4000" dirty="0" smtClean="0"/>
              <a:t>   詩</a:t>
            </a:r>
            <a:r>
              <a:rPr lang="zh-TW" altLang="en-US" sz="4000" dirty="0"/>
              <a:t>篇</a:t>
            </a:r>
            <a:r>
              <a:rPr lang="en-CA" sz="4000" dirty="0"/>
              <a:t>119:71</a:t>
            </a:r>
            <a:r>
              <a:rPr lang="zh-TW" altLang="en-US" sz="4000" dirty="0"/>
              <a:t>說「我受苦是與我有益，為要使我學習你的律例。」</a:t>
            </a:r>
            <a:endParaRPr lang="en-CA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TW" altLang="en-US" sz="4000" dirty="0" smtClean="0"/>
              <a:t>   以</a:t>
            </a:r>
            <a:r>
              <a:rPr lang="zh-TW" altLang="en-US" sz="4000" dirty="0"/>
              <a:t>西結書</a:t>
            </a:r>
            <a:r>
              <a:rPr lang="en-CA" sz="4000" dirty="0"/>
              <a:t>34:17-24</a:t>
            </a:r>
            <a:r>
              <a:rPr lang="zh-TW" altLang="en-US" sz="4000" dirty="0"/>
              <a:t>也提到主耶和華說祂要在公綿羊與公山羊中間施行審判，在肥羊與瘦羊中間施行判斷。</a:t>
            </a:r>
            <a:endParaRPr lang="en-CA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zh-TW" altLang="en-US" sz="4000" dirty="0" smtClean="0"/>
              <a:t>   雅</a:t>
            </a:r>
            <a:r>
              <a:rPr lang="zh-TW" altLang="en-US" sz="4000" dirty="0"/>
              <a:t>各書</a:t>
            </a:r>
            <a:r>
              <a:rPr lang="en-CA" sz="4000" dirty="0"/>
              <a:t>2:2-3</a:t>
            </a:r>
            <a:r>
              <a:rPr lang="zh-TW" altLang="en-US" sz="4000" dirty="0"/>
              <a:t>也說「我的弟兄們，你們信奉我們榮耀的主耶穌基督，便不可按著外貌待人。若有一個人帶著金戒指，穿著華美衣服，進到你們會堂去。又有一個窮人，穿著骯髒衣服也進去。你們就看重那穿華美衣服的人，說，請坐在這好位上。又對那窮人說，你站在那裡，或坐在我腳凳下。」</a:t>
            </a:r>
            <a:endParaRPr lang="en-CA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TW" altLang="en-US" sz="4000" dirty="0" smtClean="0"/>
              <a:t>   我</a:t>
            </a:r>
            <a:r>
              <a:rPr lang="zh-TW" altLang="en-US" sz="4000" dirty="0"/>
              <a:t>們都鼓勵弟兄姐妹們要穿著整潔，還有人強調要穿最好的來教堂，因為要把最好的獻給上帝。</a:t>
            </a:r>
            <a:endParaRPr lang="en-CA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TW" altLang="en-US" sz="4000" dirty="0" smtClean="0"/>
              <a:t>   當</a:t>
            </a:r>
            <a:r>
              <a:rPr lang="zh-TW" altLang="en-US" sz="4000" dirty="0"/>
              <a:t>一個人活在不懂得知足感恩的日子裡，他的人生就很痛苦，因為他一直都在抱怨。</a:t>
            </a:r>
            <a:endParaRPr lang="en-CA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TW" altLang="en-US" sz="4000" smtClean="0"/>
              <a:t>    主</a:t>
            </a:r>
            <a:r>
              <a:rPr lang="zh-TW" altLang="en-US" sz="4000" dirty="0"/>
              <a:t>耶穌的愛心說</a:t>
            </a:r>
            <a:r>
              <a:rPr lang="en-CA" sz="4000" dirty="0"/>
              <a:t>:</a:t>
            </a:r>
            <a:r>
              <a:rPr lang="zh-TW" altLang="en-US" sz="4000" dirty="0"/>
              <a:t>「我病了，你們看顧我。我在監裡，你們來看我。</a:t>
            </a:r>
            <a:r>
              <a:rPr lang="en-CA" sz="4000" dirty="0"/>
              <a:t>...</a:t>
            </a:r>
            <a:r>
              <a:rPr lang="zh-TW" altLang="en-US" sz="4000" dirty="0"/>
              <a:t>這些事你們既作在我這弟兄中一個最小的身上，就是作在我身上了。」</a:t>
            </a:r>
            <a:endParaRPr lang="en-CA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TW" altLang="en-US" sz="4000" dirty="0" smtClean="0"/>
              <a:t>   時</a:t>
            </a:r>
            <a:r>
              <a:rPr lang="zh-TW" altLang="en-US" sz="4000" dirty="0"/>
              <a:t>候將到，你我都會有那一天你會發覺世上所擁有的一切成就都不算數，只有你跟上帝的關係算數。</a:t>
            </a:r>
            <a:endParaRPr lang="en-CA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TW" altLang="en-US" sz="4000" dirty="0" smtClean="0"/>
              <a:t>   每</a:t>
            </a:r>
            <a:r>
              <a:rPr lang="zh-TW" altLang="en-US" sz="4000" dirty="0"/>
              <a:t>一位基督徒都有把「這些事你們作在我弟兄中一個最小的身上」的特權。</a:t>
            </a:r>
            <a:endParaRPr lang="en-CA" sz="4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TW" altLang="en-US" sz="4000" dirty="0" smtClean="0"/>
              <a:t>   感謝主</a:t>
            </a:r>
            <a:r>
              <a:rPr lang="en-CA" sz="4000" dirty="0" smtClean="0"/>
              <a:t>!</a:t>
            </a:r>
            <a:r>
              <a:rPr lang="zh-TW" altLang="en-US" sz="4000" dirty="0" smtClean="0"/>
              <a:t>我們在「認識基督」的過程中有各式各樣的經歷使我們更加體驗主的心意</a:t>
            </a:r>
            <a:r>
              <a:rPr lang="en-US" altLang="zh-TW" sz="4000" smtClean="0"/>
              <a:t>,</a:t>
            </a:r>
            <a:r>
              <a:rPr lang="zh-TW" altLang="en-US" sz="4000" smtClean="0"/>
              <a:t>更</a:t>
            </a:r>
            <a:r>
              <a:rPr lang="zh-TW" altLang="en-US" sz="4000" dirty="0" smtClean="0"/>
              <a:t>深一層真知道祂。</a:t>
            </a:r>
            <a:endParaRPr lang="en-CA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865</Words>
  <Application>Microsoft Office PowerPoint</Application>
  <PresentationFormat>On-screen Show (4:3)</PresentationFormat>
  <Paragraphs>20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新細明體</vt:lpstr>
      <vt:lpstr>Arial</vt:lpstr>
      <vt:lpstr>Calibri</vt:lpstr>
      <vt:lpstr>Office Theme</vt:lpstr>
      <vt:lpstr>真知道祂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我弟兄中最小的 The Least of My Brothers</dc:title>
  <dc:creator>renren</dc:creator>
  <cp:lastModifiedBy>Fanny</cp:lastModifiedBy>
  <cp:revision>7</cp:revision>
  <dcterms:created xsi:type="dcterms:W3CDTF">2017-01-02T14:13:21Z</dcterms:created>
  <dcterms:modified xsi:type="dcterms:W3CDTF">2017-06-29T19:20:34Z</dcterms:modified>
</cp:coreProperties>
</file>